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20104100" cy="11309350"/>
  <p:notesSz cx="20104100" cy="1130935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57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42" Type="http://schemas.openxmlformats.org/officeDocument/2006/relationships/image" Target="../media/image41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41" Type="http://schemas.openxmlformats.org/officeDocument/2006/relationships/image" Target="../media/image4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4" Type="http://schemas.openxmlformats.org/officeDocument/2006/relationships/image" Target="../media/image43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43" Type="http://schemas.openxmlformats.org/officeDocument/2006/relationships/image" Target="../media/image42.png"/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0104100" cy="11308556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635951" y="944652"/>
            <a:ext cx="4213128" cy="74939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111578" y="1199501"/>
            <a:ext cx="209312" cy="251269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15087982" y="1194174"/>
            <a:ext cx="517525" cy="254635"/>
          </a:xfrm>
          <a:custGeom>
            <a:avLst/>
            <a:gdLst/>
            <a:ahLst/>
            <a:cxnLst/>
            <a:rect l="l" t="t" r="r" b="b"/>
            <a:pathLst>
              <a:path w="517525" h="254634">
                <a:moveTo>
                  <a:pt x="236270" y="177"/>
                </a:moveTo>
                <a:lnTo>
                  <a:pt x="172707" y="177"/>
                </a:lnTo>
                <a:lnTo>
                  <a:pt x="172707" y="173570"/>
                </a:lnTo>
                <a:lnTo>
                  <a:pt x="170637" y="183819"/>
                </a:lnTo>
                <a:lnTo>
                  <a:pt x="165023" y="192151"/>
                </a:lnTo>
                <a:lnTo>
                  <a:pt x="156692" y="197764"/>
                </a:lnTo>
                <a:lnTo>
                  <a:pt x="146380" y="199910"/>
                </a:lnTo>
                <a:lnTo>
                  <a:pt x="89801" y="199910"/>
                </a:lnTo>
                <a:lnTo>
                  <a:pt x="63563" y="177"/>
                </a:lnTo>
                <a:lnTo>
                  <a:pt x="0" y="177"/>
                </a:lnTo>
                <a:lnTo>
                  <a:pt x="0" y="177406"/>
                </a:lnTo>
                <a:lnTo>
                  <a:pt x="6057" y="207454"/>
                </a:lnTo>
                <a:lnTo>
                  <a:pt x="22606" y="231990"/>
                </a:lnTo>
                <a:lnTo>
                  <a:pt x="47142" y="248526"/>
                </a:lnTo>
                <a:lnTo>
                  <a:pt x="77203" y="254596"/>
                </a:lnTo>
                <a:lnTo>
                  <a:pt x="159080" y="254596"/>
                </a:lnTo>
                <a:lnTo>
                  <a:pt x="189141" y="248526"/>
                </a:lnTo>
                <a:lnTo>
                  <a:pt x="213677" y="231990"/>
                </a:lnTo>
                <a:lnTo>
                  <a:pt x="230212" y="207454"/>
                </a:lnTo>
                <a:lnTo>
                  <a:pt x="236270" y="177406"/>
                </a:lnTo>
                <a:lnTo>
                  <a:pt x="236270" y="177"/>
                </a:lnTo>
                <a:close/>
              </a:path>
              <a:path w="517525" h="254634">
                <a:moveTo>
                  <a:pt x="517461" y="0"/>
                </a:moveTo>
                <a:lnTo>
                  <a:pt x="277088" y="0"/>
                </a:lnTo>
                <a:lnTo>
                  <a:pt x="277088" y="54610"/>
                </a:lnTo>
                <a:lnTo>
                  <a:pt x="365480" y="54610"/>
                </a:lnTo>
                <a:lnTo>
                  <a:pt x="365480" y="250190"/>
                </a:lnTo>
                <a:lnTo>
                  <a:pt x="429094" y="250190"/>
                </a:lnTo>
                <a:lnTo>
                  <a:pt x="429094" y="54610"/>
                </a:lnTo>
                <a:lnTo>
                  <a:pt x="517461" y="54610"/>
                </a:lnTo>
                <a:lnTo>
                  <a:pt x="5174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5647631" y="1194350"/>
            <a:ext cx="245332" cy="249845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6548737" y="1194518"/>
            <a:ext cx="204360" cy="249752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7068580" y="1194406"/>
            <a:ext cx="227155" cy="249793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16795370" y="1189856"/>
            <a:ext cx="1604645" cy="254635"/>
          </a:xfrm>
          <a:custGeom>
            <a:avLst/>
            <a:gdLst/>
            <a:ahLst/>
            <a:cxnLst/>
            <a:rect l="l" t="t" r="r" b="b"/>
            <a:pathLst>
              <a:path w="1604644" h="254634">
                <a:moveTo>
                  <a:pt x="217932" y="68135"/>
                </a:moveTo>
                <a:lnTo>
                  <a:pt x="198005" y="19951"/>
                </a:lnTo>
                <a:lnTo>
                  <a:pt x="172580" y="4610"/>
                </a:lnTo>
                <a:lnTo>
                  <a:pt x="172580" y="61658"/>
                </a:lnTo>
                <a:lnTo>
                  <a:pt x="172580" y="134226"/>
                </a:lnTo>
                <a:lnTo>
                  <a:pt x="45402" y="134226"/>
                </a:lnTo>
                <a:lnTo>
                  <a:pt x="45402" y="61658"/>
                </a:lnTo>
                <a:lnTo>
                  <a:pt x="47193" y="52819"/>
                </a:lnTo>
                <a:lnTo>
                  <a:pt x="52070" y="45618"/>
                </a:lnTo>
                <a:lnTo>
                  <a:pt x="59309" y="40754"/>
                </a:lnTo>
                <a:lnTo>
                  <a:pt x="68173" y="38976"/>
                </a:lnTo>
                <a:lnTo>
                  <a:pt x="149796" y="38976"/>
                </a:lnTo>
                <a:lnTo>
                  <a:pt x="158661" y="40754"/>
                </a:lnTo>
                <a:lnTo>
                  <a:pt x="165900" y="45618"/>
                </a:lnTo>
                <a:lnTo>
                  <a:pt x="170789" y="52819"/>
                </a:lnTo>
                <a:lnTo>
                  <a:pt x="172580" y="61658"/>
                </a:lnTo>
                <a:lnTo>
                  <a:pt x="172580" y="4610"/>
                </a:lnTo>
                <a:lnTo>
                  <a:pt x="149796" y="0"/>
                </a:lnTo>
                <a:lnTo>
                  <a:pt x="68173" y="0"/>
                </a:lnTo>
                <a:lnTo>
                  <a:pt x="41592" y="5359"/>
                </a:lnTo>
                <a:lnTo>
                  <a:pt x="19926" y="19951"/>
                </a:lnTo>
                <a:lnTo>
                  <a:pt x="5334" y="41605"/>
                </a:lnTo>
                <a:lnTo>
                  <a:pt x="0" y="68135"/>
                </a:lnTo>
                <a:lnTo>
                  <a:pt x="0" y="254342"/>
                </a:lnTo>
                <a:lnTo>
                  <a:pt x="45402" y="254342"/>
                </a:lnTo>
                <a:lnTo>
                  <a:pt x="45402" y="173304"/>
                </a:lnTo>
                <a:lnTo>
                  <a:pt x="172580" y="173304"/>
                </a:lnTo>
                <a:lnTo>
                  <a:pt x="172580" y="254342"/>
                </a:lnTo>
                <a:lnTo>
                  <a:pt x="217932" y="254342"/>
                </a:lnTo>
                <a:lnTo>
                  <a:pt x="217932" y="173304"/>
                </a:lnTo>
                <a:lnTo>
                  <a:pt x="217932" y="134226"/>
                </a:lnTo>
                <a:lnTo>
                  <a:pt x="217932" y="68135"/>
                </a:lnTo>
                <a:close/>
              </a:path>
              <a:path w="1604644" h="254634">
                <a:moveTo>
                  <a:pt x="760133" y="3797"/>
                </a:moveTo>
                <a:lnTo>
                  <a:pt x="537781" y="3797"/>
                </a:lnTo>
                <a:lnTo>
                  <a:pt x="537781" y="43167"/>
                </a:lnTo>
                <a:lnTo>
                  <a:pt x="626300" y="43167"/>
                </a:lnTo>
                <a:lnTo>
                  <a:pt x="626300" y="253987"/>
                </a:lnTo>
                <a:lnTo>
                  <a:pt x="671626" y="253987"/>
                </a:lnTo>
                <a:lnTo>
                  <a:pt x="671626" y="43167"/>
                </a:lnTo>
                <a:lnTo>
                  <a:pt x="760133" y="43167"/>
                </a:lnTo>
                <a:lnTo>
                  <a:pt x="760133" y="3797"/>
                </a:lnTo>
                <a:close/>
              </a:path>
              <a:path w="1604644" h="254634">
                <a:moveTo>
                  <a:pt x="1011313" y="68135"/>
                </a:moveTo>
                <a:lnTo>
                  <a:pt x="991349" y="19951"/>
                </a:lnTo>
                <a:lnTo>
                  <a:pt x="965898" y="4610"/>
                </a:lnTo>
                <a:lnTo>
                  <a:pt x="965898" y="61658"/>
                </a:lnTo>
                <a:lnTo>
                  <a:pt x="965898" y="134226"/>
                </a:lnTo>
                <a:lnTo>
                  <a:pt x="838695" y="134226"/>
                </a:lnTo>
                <a:lnTo>
                  <a:pt x="838695" y="61658"/>
                </a:lnTo>
                <a:lnTo>
                  <a:pt x="840486" y="52819"/>
                </a:lnTo>
                <a:lnTo>
                  <a:pt x="845362" y="45618"/>
                </a:lnTo>
                <a:lnTo>
                  <a:pt x="852589" y="40754"/>
                </a:lnTo>
                <a:lnTo>
                  <a:pt x="861441" y="38976"/>
                </a:lnTo>
                <a:lnTo>
                  <a:pt x="943127" y="38976"/>
                </a:lnTo>
                <a:lnTo>
                  <a:pt x="951992" y="40754"/>
                </a:lnTo>
                <a:lnTo>
                  <a:pt x="959218" y="45618"/>
                </a:lnTo>
                <a:lnTo>
                  <a:pt x="964095" y="52819"/>
                </a:lnTo>
                <a:lnTo>
                  <a:pt x="965898" y="61658"/>
                </a:lnTo>
                <a:lnTo>
                  <a:pt x="965898" y="4610"/>
                </a:lnTo>
                <a:lnTo>
                  <a:pt x="943127" y="0"/>
                </a:lnTo>
                <a:lnTo>
                  <a:pt x="861441" y="0"/>
                </a:lnTo>
                <a:lnTo>
                  <a:pt x="834936" y="5359"/>
                </a:lnTo>
                <a:lnTo>
                  <a:pt x="813282" y="19951"/>
                </a:lnTo>
                <a:lnTo>
                  <a:pt x="798677" y="41605"/>
                </a:lnTo>
                <a:lnTo>
                  <a:pt x="793330" y="68135"/>
                </a:lnTo>
                <a:lnTo>
                  <a:pt x="793330" y="254342"/>
                </a:lnTo>
                <a:lnTo>
                  <a:pt x="838695" y="254342"/>
                </a:lnTo>
                <a:lnTo>
                  <a:pt x="838695" y="173304"/>
                </a:lnTo>
                <a:lnTo>
                  <a:pt x="965898" y="173304"/>
                </a:lnTo>
                <a:lnTo>
                  <a:pt x="965898" y="254342"/>
                </a:lnTo>
                <a:lnTo>
                  <a:pt x="1011313" y="254342"/>
                </a:lnTo>
                <a:lnTo>
                  <a:pt x="1011313" y="173304"/>
                </a:lnTo>
                <a:lnTo>
                  <a:pt x="1011313" y="134226"/>
                </a:lnTo>
                <a:lnTo>
                  <a:pt x="1011313" y="68135"/>
                </a:lnTo>
                <a:close/>
              </a:path>
              <a:path w="1604644" h="254634">
                <a:moveTo>
                  <a:pt x="1368501" y="4025"/>
                </a:moveTo>
                <a:lnTo>
                  <a:pt x="1170635" y="4025"/>
                </a:lnTo>
                <a:lnTo>
                  <a:pt x="1170635" y="43395"/>
                </a:lnTo>
                <a:lnTo>
                  <a:pt x="1170635" y="106895"/>
                </a:lnTo>
                <a:lnTo>
                  <a:pt x="1170635" y="146265"/>
                </a:lnTo>
                <a:lnTo>
                  <a:pt x="1170635" y="254215"/>
                </a:lnTo>
                <a:lnTo>
                  <a:pt x="1216075" y="254215"/>
                </a:lnTo>
                <a:lnTo>
                  <a:pt x="1216075" y="146265"/>
                </a:lnTo>
                <a:lnTo>
                  <a:pt x="1323035" y="146265"/>
                </a:lnTo>
                <a:lnTo>
                  <a:pt x="1323035" y="106895"/>
                </a:lnTo>
                <a:lnTo>
                  <a:pt x="1216075" y="106895"/>
                </a:lnTo>
                <a:lnTo>
                  <a:pt x="1216075" y="43395"/>
                </a:lnTo>
                <a:lnTo>
                  <a:pt x="1368501" y="43395"/>
                </a:lnTo>
                <a:lnTo>
                  <a:pt x="1368501" y="4025"/>
                </a:lnTo>
                <a:close/>
              </a:path>
              <a:path w="1604644" h="254634">
                <a:moveTo>
                  <a:pt x="1604594" y="4267"/>
                </a:moveTo>
                <a:lnTo>
                  <a:pt x="1400213" y="4267"/>
                </a:lnTo>
                <a:lnTo>
                  <a:pt x="1400213" y="43637"/>
                </a:lnTo>
                <a:lnTo>
                  <a:pt x="1400213" y="107137"/>
                </a:lnTo>
                <a:lnTo>
                  <a:pt x="1400213" y="146507"/>
                </a:lnTo>
                <a:lnTo>
                  <a:pt x="1400213" y="215087"/>
                </a:lnTo>
                <a:lnTo>
                  <a:pt x="1400213" y="254457"/>
                </a:lnTo>
                <a:lnTo>
                  <a:pt x="1604594" y="254457"/>
                </a:lnTo>
                <a:lnTo>
                  <a:pt x="1604594" y="215087"/>
                </a:lnTo>
                <a:lnTo>
                  <a:pt x="1445539" y="215087"/>
                </a:lnTo>
                <a:lnTo>
                  <a:pt x="1445539" y="146507"/>
                </a:lnTo>
                <a:lnTo>
                  <a:pt x="1559140" y="146507"/>
                </a:lnTo>
                <a:lnTo>
                  <a:pt x="1559140" y="107137"/>
                </a:lnTo>
                <a:lnTo>
                  <a:pt x="1445539" y="107137"/>
                </a:lnTo>
                <a:lnTo>
                  <a:pt x="1445539" y="43637"/>
                </a:lnTo>
                <a:lnTo>
                  <a:pt x="1604594" y="43637"/>
                </a:lnTo>
                <a:lnTo>
                  <a:pt x="1604594" y="4267"/>
                </a:lnTo>
                <a:close/>
              </a:path>
            </a:pathLst>
          </a:custGeom>
          <a:solidFill>
            <a:srgbClr val="B5B4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4448541" y="944652"/>
            <a:ext cx="324485" cy="749935"/>
          </a:xfrm>
          <a:custGeom>
            <a:avLst/>
            <a:gdLst/>
            <a:ahLst/>
            <a:cxnLst/>
            <a:rect l="l" t="t" r="r" b="b"/>
            <a:pathLst>
              <a:path w="324484" h="749935">
                <a:moveTo>
                  <a:pt x="324230" y="0"/>
                </a:moveTo>
                <a:lnTo>
                  <a:pt x="202297" y="0"/>
                </a:lnTo>
                <a:lnTo>
                  <a:pt x="0" y="749390"/>
                </a:lnTo>
                <a:lnTo>
                  <a:pt x="124886" y="749390"/>
                </a:lnTo>
                <a:lnTo>
                  <a:pt x="324230" y="0"/>
                </a:lnTo>
                <a:close/>
              </a:path>
            </a:pathLst>
          </a:custGeom>
          <a:solidFill>
            <a:srgbClr val="22A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4323657" y="944652"/>
            <a:ext cx="262255" cy="749935"/>
          </a:xfrm>
          <a:custGeom>
            <a:avLst/>
            <a:gdLst/>
            <a:ahLst/>
            <a:cxnLst/>
            <a:rect l="l" t="t" r="r" b="b"/>
            <a:pathLst>
              <a:path w="262255" h="749935">
                <a:moveTo>
                  <a:pt x="261803" y="0"/>
                </a:moveTo>
                <a:lnTo>
                  <a:pt x="202287" y="0"/>
                </a:lnTo>
                <a:lnTo>
                  <a:pt x="0" y="749390"/>
                </a:lnTo>
                <a:lnTo>
                  <a:pt x="62406" y="749390"/>
                </a:lnTo>
                <a:lnTo>
                  <a:pt x="261803" y="0"/>
                </a:lnTo>
                <a:close/>
              </a:path>
            </a:pathLst>
          </a:custGeom>
          <a:solidFill>
            <a:srgbClr val="006C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8712241" y="944652"/>
            <a:ext cx="324485" cy="749935"/>
          </a:xfrm>
          <a:custGeom>
            <a:avLst/>
            <a:gdLst/>
            <a:ahLst/>
            <a:cxnLst/>
            <a:rect l="l" t="t" r="r" b="b"/>
            <a:pathLst>
              <a:path w="324484" h="749935">
                <a:moveTo>
                  <a:pt x="324178" y="0"/>
                </a:moveTo>
                <a:lnTo>
                  <a:pt x="202297" y="0"/>
                </a:lnTo>
                <a:lnTo>
                  <a:pt x="0" y="749390"/>
                </a:lnTo>
                <a:lnTo>
                  <a:pt x="124865" y="749390"/>
                </a:lnTo>
                <a:lnTo>
                  <a:pt x="324178" y="0"/>
                </a:lnTo>
                <a:close/>
              </a:path>
            </a:pathLst>
          </a:custGeom>
          <a:solidFill>
            <a:srgbClr val="928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129829" y="1056219"/>
            <a:ext cx="180975" cy="687070"/>
          </a:xfrm>
          <a:custGeom>
            <a:avLst/>
            <a:gdLst/>
            <a:ahLst/>
            <a:cxnLst/>
            <a:rect l="l" t="t" r="r" b="b"/>
            <a:pathLst>
              <a:path w="180975" h="687069">
                <a:moveTo>
                  <a:pt x="180601" y="0"/>
                </a:moveTo>
                <a:lnTo>
                  <a:pt x="0" y="0"/>
                </a:lnTo>
                <a:lnTo>
                  <a:pt x="0" y="686869"/>
                </a:lnTo>
                <a:lnTo>
                  <a:pt x="180601" y="686869"/>
                </a:lnTo>
                <a:lnTo>
                  <a:pt x="1806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1407501" y="1056213"/>
            <a:ext cx="579755" cy="687070"/>
          </a:xfrm>
          <a:custGeom>
            <a:avLst/>
            <a:gdLst/>
            <a:ahLst/>
            <a:cxnLst/>
            <a:rect l="l" t="t" r="r" b="b"/>
            <a:pathLst>
              <a:path w="579755" h="687069">
                <a:moveTo>
                  <a:pt x="329152" y="0"/>
                </a:moveTo>
                <a:lnTo>
                  <a:pt x="0" y="0"/>
                </a:lnTo>
                <a:lnTo>
                  <a:pt x="0" y="686869"/>
                </a:lnTo>
                <a:lnTo>
                  <a:pt x="180601" y="686869"/>
                </a:lnTo>
                <a:lnTo>
                  <a:pt x="180601" y="457912"/>
                </a:lnTo>
                <a:lnTo>
                  <a:pt x="329152" y="457912"/>
                </a:lnTo>
                <a:lnTo>
                  <a:pt x="377890" y="455402"/>
                </a:lnTo>
                <a:lnTo>
                  <a:pt x="422242" y="447667"/>
                </a:lnTo>
                <a:lnTo>
                  <a:pt x="461847" y="434397"/>
                </a:lnTo>
                <a:lnTo>
                  <a:pt x="496345" y="415284"/>
                </a:lnTo>
                <a:lnTo>
                  <a:pt x="525378" y="390019"/>
                </a:lnTo>
                <a:lnTo>
                  <a:pt x="548586" y="358293"/>
                </a:lnTo>
                <a:lnTo>
                  <a:pt x="565608" y="319797"/>
                </a:lnTo>
                <a:lnTo>
                  <a:pt x="565703" y="319382"/>
                </a:lnTo>
                <a:lnTo>
                  <a:pt x="180601" y="319382"/>
                </a:lnTo>
                <a:lnTo>
                  <a:pt x="180601" y="143346"/>
                </a:lnTo>
                <a:lnTo>
                  <a:pt x="567013" y="143346"/>
                </a:lnTo>
                <a:lnTo>
                  <a:pt x="558676" y="118103"/>
                </a:lnTo>
                <a:lnTo>
                  <a:pt x="534446" y="79809"/>
                </a:lnTo>
                <a:lnTo>
                  <a:pt x="502831" y="49666"/>
                </a:lnTo>
                <a:lnTo>
                  <a:pt x="465163" y="27142"/>
                </a:lnTo>
                <a:lnTo>
                  <a:pt x="422773" y="11710"/>
                </a:lnTo>
                <a:lnTo>
                  <a:pt x="376992" y="2839"/>
                </a:lnTo>
                <a:lnTo>
                  <a:pt x="329152" y="0"/>
                </a:lnTo>
                <a:close/>
              </a:path>
              <a:path w="579755" h="687069">
                <a:moveTo>
                  <a:pt x="567013" y="143346"/>
                </a:moveTo>
                <a:lnTo>
                  <a:pt x="301969" y="143346"/>
                </a:lnTo>
                <a:lnTo>
                  <a:pt x="340485" y="148410"/>
                </a:lnTo>
                <a:lnTo>
                  <a:pt x="371264" y="164386"/>
                </a:lnTo>
                <a:lnTo>
                  <a:pt x="391668" y="192445"/>
                </a:lnTo>
                <a:lnTo>
                  <a:pt x="399055" y="233762"/>
                </a:lnTo>
                <a:lnTo>
                  <a:pt x="391805" y="273521"/>
                </a:lnTo>
                <a:lnTo>
                  <a:pt x="371630" y="300022"/>
                </a:lnTo>
                <a:lnTo>
                  <a:pt x="340896" y="314798"/>
                </a:lnTo>
                <a:lnTo>
                  <a:pt x="301969" y="319382"/>
                </a:lnTo>
                <a:lnTo>
                  <a:pt x="565703" y="319382"/>
                </a:lnTo>
                <a:lnTo>
                  <a:pt x="576085" y="274222"/>
                </a:lnTo>
                <a:lnTo>
                  <a:pt x="579657" y="221260"/>
                </a:lnTo>
                <a:lnTo>
                  <a:pt x="574190" y="165077"/>
                </a:lnTo>
                <a:lnTo>
                  <a:pt x="567013" y="14334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2044433" y="1056226"/>
            <a:ext cx="562610" cy="687070"/>
          </a:xfrm>
          <a:custGeom>
            <a:avLst/>
            <a:gdLst/>
            <a:ahLst/>
            <a:cxnLst/>
            <a:rect l="l" t="t" r="r" b="b"/>
            <a:pathLst>
              <a:path w="562610" h="687069">
                <a:moveTo>
                  <a:pt x="562178" y="533400"/>
                </a:moveTo>
                <a:lnTo>
                  <a:pt x="180606" y="533400"/>
                </a:lnTo>
                <a:lnTo>
                  <a:pt x="180606" y="402590"/>
                </a:lnTo>
                <a:lnTo>
                  <a:pt x="520433" y="402590"/>
                </a:lnTo>
                <a:lnTo>
                  <a:pt x="520433" y="264160"/>
                </a:lnTo>
                <a:lnTo>
                  <a:pt x="180606" y="264160"/>
                </a:lnTo>
                <a:lnTo>
                  <a:pt x="180606" y="143510"/>
                </a:lnTo>
                <a:lnTo>
                  <a:pt x="552475" y="143510"/>
                </a:lnTo>
                <a:lnTo>
                  <a:pt x="552475" y="0"/>
                </a:lnTo>
                <a:lnTo>
                  <a:pt x="0" y="0"/>
                </a:lnTo>
                <a:lnTo>
                  <a:pt x="0" y="143510"/>
                </a:lnTo>
                <a:lnTo>
                  <a:pt x="0" y="264160"/>
                </a:lnTo>
                <a:lnTo>
                  <a:pt x="0" y="402590"/>
                </a:lnTo>
                <a:lnTo>
                  <a:pt x="0" y="533400"/>
                </a:lnTo>
                <a:lnTo>
                  <a:pt x="0" y="687070"/>
                </a:lnTo>
                <a:lnTo>
                  <a:pt x="562178" y="687070"/>
                </a:lnTo>
                <a:lnTo>
                  <a:pt x="562178" y="533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2660020" y="1041782"/>
            <a:ext cx="662305" cy="716280"/>
          </a:xfrm>
          <a:custGeom>
            <a:avLst/>
            <a:gdLst/>
            <a:ahLst/>
            <a:cxnLst/>
            <a:rect l="l" t="t" r="r" b="b"/>
            <a:pathLst>
              <a:path w="662304" h="716280">
                <a:moveTo>
                  <a:pt x="345654" y="0"/>
                </a:moveTo>
                <a:lnTo>
                  <a:pt x="294797" y="3238"/>
                </a:lnTo>
                <a:lnTo>
                  <a:pt x="247230" y="12680"/>
                </a:lnTo>
                <a:lnTo>
                  <a:pt x="203169" y="27914"/>
                </a:lnTo>
                <a:lnTo>
                  <a:pt x="162830" y="48529"/>
                </a:lnTo>
                <a:lnTo>
                  <a:pt x="126429" y="74114"/>
                </a:lnTo>
                <a:lnTo>
                  <a:pt x="94181" y="104259"/>
                </a:lnTo>
                <a:lnTo>
                  <a:pt x="66303" y="138553"/>
                </a:lnTo>
                <a:lnTo>
                  <a:pt x="43009" y="176584"/>
                </a:lnTo>
                <a:lnTo>
                  <a:pt x="24516" y="217941"/>
                </a:lnTo>
                <a:lnTo>
                  <a:pt x="11040" y="262214"/>
                </a:lnTo>
                <a:lnTo>
                  <a:pt x="2795" y="308992"/>
                </a:lnTo>
                <a:lnTo>
                  <a:pt x="0" y="357863"/>
                </a:lnTo>
                <a:lnTo>
                  <a:pt x="2795" y="406736"/>
                </a:lnTo>
                <a:lnTo>
                  <a:pt x="11040" y="453516"/>
                </a:lnTo>
                <a:lnTo>
                  <a:pt x="24516" y="497789"/>
                </a:lnTo>
                <a:lnTo>
                  <a:pt x="43009" y="539147"/>
                </a:lnTo>
                <a:lnTo>
                  <a:pt x="66303" y="577178"/>
                </a:lnTo>
                <a:lnTo>
                  <a:pt x="94181" y="611470"/>
                </a:lnTo>
                <a:lnTo>
                  <a:pt x="126429" y="641615"/>
                </a:lnTo>
                <a:lnTo>
                  <a:pt x="162830" y="667199"/>
                </a:lnTo>
                <a:lnTo>
                  <a:pt x="203169" y="687814"/>
                </a:lnTo>
                <a:lnTo>
                  <a:pt x="247230" y="703047"/>
                </a:lnTo>
                <a:lnTo>
                  <a:pt x="294797" y="712488"/>
                </a:lnTo>
                <a:lnTo>
                  <a:pt x="345654" y="715726"/>
                </a:lnTo>
                <a:lnTo>
                  <a:pt x="396960" y="712640"/>
                </a:lnTo>
                <a:lnTo>
                  <a:pt x="445126" y="703505"/>
                </a:lnTo>
                <a:lnTo>
                  <a:pt x="489691" y="688504"/>
                </a:lnTo>
                <a:lnTo>
                  <a:pt x="530196" y="667825"/>
                </a:lnTo>
                <a:lnTo>
                  <a:pt x="566180" y="641650"/>
                </a:lnTo>
                <a:lnTo>
                  <a:pt x="597183" y="610166"/>
                </a:lnTo>
                <a:lnTo>
                  <a:pt x="622744" y="573556"/>
                </a:lnTo>
                <a:lnTo>
                  <a:pt x="642404" y="532006"/>
                </a:lnTo>
                <a:lnTo>
                  <a:pt x="655702" y="485700"/>
                </a:lnTo>
                <a:lnTo>
                  <a:pt x="662178" y="434824"/>
                </a:lnTo>
                <a:lnTo>
                  <a:pt x="481587" y="434824"/>
                </a:lnTo>
                <a:lnTo>
                  <a:pt x="472545" y="478323"/>
                </a:lnTo>
                <a:lnTo>
                  <a:pt x="453762" y="513601"/>
                </a:lnTo>
                <a:lnTo>
                  <a:pt x="425518" y="539827"/>
                </a:lnTo>
                <a:lnTo>
                  <a:pt x="388094" y="556172"/>
                </a:lnTo>
                <a:lnTo>
                  <a:pt x="341769" y="561804"/>
                </a:lnTo>
                <a:lnTo>
                  <a:pt x="289375" y="553779"/>
                </a:lnTo>
                <a:lnTo>
                  <a:pt x="248200" y="531592"/>
                </a:lnTo>
                <a:lnTo>
                  <a:pt x="217489" y="498075"/>
                </a:lnTo>
                <a:lnTo>
                  <a:pt x="196487" y="456059"/>
                </a:lnTo>
                <a:lnTo>
                  <a:pt x="184439" y="408378"/>
                </a:lnTo>
                <a:lnTo>
                  <a:pt x="180591" y="357863"/>
                </a:lnTo>
                <a:lnTo>
                  <a:pt x="184439" y="307351"/>
                </a:lnTo>
                <a:lnTo>
                  <a:pt x="196487" y="259671"/>
                </a:lnTo>
                <a:lnTo>
                  <a:pt x="217489" y="217655"/>
                </a:lnTo>
                <a:lnTo>
                  <a:pt x="248200" y="184136"/>
                </a:lnTo>
                <a:lnTo>
                  <a:pt x="289375" y="161947"/>
                </a:lnTo>
                <a:lnTo>
                  <a:pt x="341769" y="153922"/>
                </a:lnTo>
                <a:lnTo>
                  <a:pt x="394200" y="160715"/>
                </a:lnTo>
                <a:lnTo>
                  <a:pt x="436435" y="180857"/>
                </a:lnTo>
                <a:lnTo>
                  <a:pt x="466291" y="213985"/>
                </a:lnTo>
                <a:lnTo>
                  <a:pt x="481587" y="259740"/>
                </a:lnTo>
                <a:lnTo>
                  <a:pt x="662178" y="259740"/>
                </a:lnTo>
                <a:lnTo>
                  <a:pt x="656175" y="212261"/>
                </a:lnTo>
                <a:lnTo>
                  <a:pt x="641752" y="169190"/>
                </a:lnTo>
                <a:lnTo>
                  <a:pt x="619931" y="130668"/>
                </a:lnTo>
                <a:lnTo>
                  <a:pt x="591730" y="96832"/>
                </a:lnTo>
                <a:lnTo>
                  <a:pt x="558170" y="67822"/>
                </a:lnTo>
                <a:lnTo>
                  <a:pt x="520269" y="43776"/>
                </a:lnTo>
                <a:lnTo>
                  <a:pt x="479047" y="24831"/>
                </a:lnTo>
                <a:lnTo>
                  <a:pt x="435524" y="11128"/>
                </a:lnTo>
                <a:lnTo>
                  <a:pt x="390720" y="2805"/>
                </a:lnTo>
                <a:lnTo>
                  <a:pt x="34565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3377543" y="1243808"/>
            <a:ext cx="536575" cy="666750"/>
          </a:xfrm>
          <a:custGeom>
            <a:avLst/>
            <a:gdLst/>
            <a:ahLst/>
            <a:cxnLst/>
            <a:rect l="l" t="t" r="r" b="b"/>
            <a:pathLst>
              <a:path w="536575" h="666750">
                <a:moveTo>
                  <a:pt x="535952" y="0"/>
                </a:moveTo>
                <a:lnTo>
                  <a:pt x="367015" y="0"/>
                </a:lnTo>
                <a:lnTo>
                  <a:pt x="271855" y="325152"/>
                </a:lnTo>
                <a:lnTo>
                  <a:pt x="269918" y="325152"/>
                </a:lnTo>
                <a:lnTo>
                  <a:pt x="174769" y="0"/>
                </a:lnTo>
                <a:lnTo>
                  <a:pt x="0" y="0"/>
                </a:lnTo>
                <a:lnTo>
                  <a:pt x="140718" y="375297"/>
                </a:lnTo>
                <a:lnTo>
                  <a:pt x="154614" y="412694"/>
                </a:lnTo>
                <a:lnTo>
                  <a:pt x="166690" y="450091"/>
                </a:lnTo>
                <a:lnTo>
                  <a:pt x="171848" y="478111"/>
                </a:lnTo>
                <a:lnTo>
                  <a:pt x="166857" y="501438"/>
                </a:lnTo>
                <a:lnTo>
                  <a:pt x="153037" y="518995"/>
                </a:lnTo>
                <a:lnTo>
                  <a:pt x="132118" y="530061"/>
                </a:lnTo>
                <a:lnTo>
                  <a:pt x="105829" y="533910"/>
                </a:lnTo>
                <a:lnTo>
                  <a:pt x="48543" y="533910"/>
                </a:lnTo>
                <a:lnTo>
                  <a:pt x="48543" y="666660"/>
                </a:lnTo>
                <a:lnTo>
                  <a:pt x="126216" y="666660"/>
                </a:lnTo>
                <a:lnTo>
                  <a:pt x="177829" y="665155"/>
                </a:lnTo>
                <a:lnTo>
                  <a:pt x="221621" y="659107"/>
                </a:lnTo>
                <a:lnTo>
                  <a:pt x="258507" y="646218"/>
                </a:lnTo>
                <a:lnTo>
                  <a:pt x="315235" y="590724"/>
                </a:lnTo>
                <a:lnTo>
                  <a:pt x="336911" y="543522"/>
                </a:lnTo>
                <a:lnTo>
                  <a:pt x="5359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3970756" y="1056468"/>
            <a:ext cx="1268095" cy="709295"/>
          </a:xfrm>
          <a:custGeom>
            <a:avLst/>
            <a:gdLst/>
            <a:ahLst/>
            <a:cxnLst/>
            <a:rect l="l" t="t" r="r" b="b"/>
            <a:pathLst>
              <a:path w="1268095" h="709294">
                <a:moveTo>
                  <a:pt x="594220" y="0"/>
                </a:moveTo>
                <a:lnTo>
                  <a:pt x="0" y="0"/>
                </a:lnTo>
                <a:lnTo>
                  <a:pt x="0" y="153670"/>
                </a:lnTo>
                <a:lnTo>
                  <a:pt x="206819" y="153670"/>
                </a:lnTo>
                <a:lnTo>
                  <a:pt x="206819" y="687070"/>
                </a:lnTo>
                <a:lnTo>
                  <a:pt x="387413" y="687070"/>
                </a:lnTo>
                <a:lnTo>
                  <a:pt x="387413" y="153670"/>
                </a:lnTo>
                <a:lnTo>
                  <a:pt x="594220" y="153670"/>
                </a:lnTo>
                <a:lnTo>
                  <a:pt x="594220" y="0"/>
                </a:lnTo>
                <a:close/>
              </a:path>
              <a:path w="1268095" h="709294">
                <a:moveTo>
                  <a:pt x="642531" y="682040"/>
                </a:moveTo>
                <a:lnTo>
                  <a:pt x="498348" y="682040"/>
                </a:lnTo>
                <a:lnTo>
                  <a:pt x="509625" y="658037"/>
                </a:lnTo>
                <a:lnTo>
                  <a:pt x="530174" y="637921"/>
                </a:lnTo>
                <a:lnTo>
                  <a:pt x="554278" y="621157"/>
                </a:lnTo>
                <a:lnTo>
                  <a:pt x="576199" y="607161"/>
                </a:lnTo>
                <a:lnTo>
                  <a:pt x="600608" y="589610"/>
                </a:lnTo>
                <a:lnTo>
                  <a:pt x="621461" y="569074"/>
                </a:lnTo>
                <a:lnTo>
                  <a:pt x="635977" y="544499"/>
                </a:lnTo>
                <a:lnTo>
                  <a:pt x="641426" y="514858"/>
                </a:lnTo>
                <a:lnTo>
                  <a:pt x="635215" y="483120"/>
                </a:lnTo>
                <a:lnTo>
                  <a:pt x="618172" y="460273"/>
                </a:lnTo>
                <a:lnTo>
                  <a:pt x="592632" y="446468"/>
                </a:lnTo>
                <a:lnTo>
                  <a:pt x="560984" y="441833"/>
                </a:lnTo>
                <a:lnTo>
                  <a:pt x="524090" y="448691"/>
                </a:lnTo>
                <a:lnTo>
                  <a:pt x="497928" y="467791"/>
                </a:lnTo>
                <a:lnTo>
                  <a:pt x="482536" y="496887"/>
                </a:lnTo>
                <a:lnTo>
                  <a:pt x="477951" y="533768"/>
                </a:lnTo>
                <a:lnTo>
                  <a:pt x="501319" y="533768"/>
                </a:lnTo>
                <a:lnTo>
                  <a:pt x="504151" y="506361"/>
                </a:lnTo>
                <a:lnTo>
                  <a:pt x="514337" y="483311"/>
                </a:lnTo>
                <a:lnTo>
                  <a:pt x="532638" y="467410"/>
                </a:lnTo>
                <a:lnTo>
                  <a:pt x="559879" y="461479"/>
                </a:lnTo>
                <a:lnTo>
                  <a:pt x="582269" y="465023"/>
                </a:lnTo>
                <a:lnTo>
                  <a:pt x="600798" y="475335"/>
                </a:lnTo>
                <a:lnTo>
                  <a:pt x="613410" y="491972"/>
                </a:lnTo>
                <a:lnTo>
                  <a:pt x="618070" y="514489"/>
                </a:lnTo>
                <a:lnTo>
                  <a:pt x="616699" y="528866"/>
                </a:lnTo>
                <a:lnTo>
                  <a:pt x="596569" y="563422"/>
                </a:lnTo>
                <a:lnTo>
                  <a:pt x="558711" y="593090"/>
                </a:lnTo>
                <a:lnTo>
                  <a:pt x="518261" y="621106"/>
                </a:lnTo>
                <a:lnTo>
                  <a:pt x="485749" y="655320"/>
                </a:lnTo>
                <a:lnTo>
                  <a:pt x="471665" y="703541"/>
                </a:lnTo>
                <a:lnTo>
                  <a:pt x="642531" y="703541"/>
                </a:lnTo>
                <a:lnTo>
                  <a:pt x="642531" y="682040"/>
                </a:lnTo>
                <a:close/>
              </a:path>
              <a:path w="1268095" h="709294">
                <a:moveTo>
                  <a:pt x="857859" y="575284"/>
                </a:moveTo>
                <a:lnTo>
                  <a:pt x="854367" y="528942"/>
                </a:lnTo>
                <a:lnTo>
                  <a:pt x="840994" y="485902"/>
                </a:lnTo>
                <a:lnTo>
                  <a:pt x="834517" y="478447"/>
                </a:lnTo>
                <a:lnTo>
                  <a:pt x="834517" y="575284"/>
                </a:lnTo>
                <a:lnTo>
                  <a:pt x="832370" y="612203"/>
                </a:lnTo>
                <a:lnTo>
                  <a:pt x="823214" y="649325"/>
                </a:lnTo>
                <a:lnTo>
                  <a:pt x="802932" y="677964"/>
                </a:lnTo>
                <a:lnTo>
                  <a:pt x="767422" y="689444"/>
                </a:lnTo>
                <a:lnTo>
                  <a:pt x="731926" y="677964"/>
                </a:lnTo>
                <a:lnTo>
                  <a:pt x="711644" y="649325"/>
                </a:lnTo>
                <a:lnTo>
                  <a:pt x="702475" y="612203"/>
                </a:lnTo>
                <a:lnTo>
                  <a:pt x="700328" y="575284"/>
                </a:lnTo>
                <a:lnTo>
                  <a:pt x="702475" y="538581"/>
                </a:lnTo>
                <a:lnTo>
                  <a:pt x="711644" y="501561"/>
                </a:lnTo>
                <a:lnTo>
                  <a:pt x="731926" y="472960"/>
                </a:lnTo>
                <a:lnTo>
                  <a:pt x="767422" y="461479"/>
                </a:lnTo>
                <a:lnTo>
                  <a:pt x="802932" y="472960"/>
                </a:lnTo>
                <a:lnTo>
                  <a:pt x="823214" y="501561"/>
                </a:lnTo>
                <a:lnTo>
                  <a:pt x="832370" y="538581"/>
                </a:lnTo>
                <a:lnTo>
                  <a:pt x="834517" y="575284"/>
                </a:lnTo>
                <a:lnTo>
                  <a:pt x="834517" y="478447"/>
                </a:lnTo>
                <a:lnTo>
                  <a:pt x="819785" y="461479"/>
                </a:lnTo>
                <a:lnTo>
                  <a:pt x="813460" y="454190"/>
                </a:lnTo>
                <a:lnTo>
                  <a:pt x="767422" y="441845"/>
                </a:lnTo>
                <a:lnTo>
                  <a:pt x="721398" y="454202"/>
                </a:lnTo>
                <a:lnTo>
                  <a:pt x="693851" y="485952"/>
                </a:lnTo>
                <a:lnTo>
                  <a:pt x="680478" y="529094"/>
                </a:lnTo>
                <a:lnTo>
                  <a:pt x="676986" y="575652"/>
                </a:lnTo>
                <a:lnTo>
                  <a:pt x="680478" y="621995"/>
                </a:lnTo>
                <a:lnTo>
                  <a:pt x="693851" y="665035"/>
                </a:lnTo>
                <a:lnTo>
                  <a:pt x="721398" y="696734"/>
                </a:lnTo>
                <a:lnTo>
                  <a:pt x="767422" y="709091"/>
                </a:lnTo>
                <a:lnTo>
                  <a:pt x="813460" y="696734"/>
                </a:lnTo>
                <a:lnTo>
                  <a:pt x="819772" y="689444"/>
                </a:lnTo>
                <a:lnTo>
                  <a:pt x="840994" y="664984"/>
                </a:lnTo>
                <a:lnTo>
                  <a:pt x="854367" y="621842"/>
                </a:lnTo>
                <a:lnTo>
                  <a:pt x="857859" y="575284"/>
                </a:lnTo>
                <a:close/>
              </a:path>
              <a:path w="1268095" h="709294">
                <a:moveTo>
                  <a:pt x="1054671" y="682040"/>
                </a:moveTo>
                <a:lnTo>
                  <a:pt x="910475" y="682040"/>
                </a:lnTo>
                <a:lnTo>
                  <a:pt x="921753" y="658037"/>
                </a:lnTo>
                <a:lnTo>
                  <a:pt x="942314" y="637921"/>
                </a:lnTo>
                <a:lnTo>
                  <a:pt x="966406" y="621157"/>
                </a:lnTo>
                <a:lnTo>
                  <a:pt x="988314" y="607161"/>
                </a:lnTo>
                <a:lnTo>
                  <a:pt x="1012748" y="589610"/>
                </a:lnTo>
                <a:lnTo>
                  <a:pt x="1033589" y="569074"/>
                </a:lnTo>
                <a:lnTo>
                  <a:pt x="1048118" y="544499"/>
                </a:lnTo>
                <a:lnTo>
                  <a:pt x="1053566" y="514858"/>
                </a:lnTo>
                <a:lnTo>
                  <a:pt x="1047356" y="483120"/>
                </a:lnTo>
                <a:lnTo>
                  <a:pt x="1030300" y="460273"/>
                </a:lnTo>
                <a:lnTo>
                  <a:pt x="1004773" y="446468"/>
                </a:lnTo>
                <a:lnTo>
                  <a:pt x="973124" y="441833"/>
                </a:lnTo>
                <a:lnTo>
                  <a:pt x="936231" y="448691"/>
                </a:lnTo>
                <a:lnTo>
                  <a:pt x="910069" y="467791"/>
                </a:lnTo>
                <a:lnTo>
                  <a:pt x="894676" y="496887"/>
                </a:lnTo>
                <a:lnTo>
                  <a:pt x="890092" y="533768"/>
                </a:lnTo>
                <a:lnTo>
                  <a:pt x="913447" y="533768"/>
                </a:lnTo>
                <a:lnTo>
                  <a:pt x="916279" y="506361"/>
                </a:lnTo>
                <a:lnTo>
                  <a:pt x="926465" y="483311"/>
                </a:lnTo>
                <a:lnTo>
                  <a:pt x="944765" y="467410"/>
                </a:lnTo>
                <a:lnTo>
                  <a:pt x="972007" y="461479"/>
                </a:lnTo>
                <a:lnTo>
                  <a:pt x="994397" y="465023"/>
                </a:lnTo>
                <a:lnTo>
                  <a:pt x="1012913" y="475335"/>
                </a:lnTo>
                <a:lnTo>
                  <a:pt x="1025537" y="491972"/>
                </a:lnTo>
                <a:lnTo>
                  <a:pt x="1030198" y="514489"/>
                </a:lnTo>
                <a:lnTo>
                  <a:pt x="1028827" y="528866"/>
                </a:lnTo>
                <a:lnTo>
                  <a:pt x="1008710" y="563422"/>
                </a:lnTo>
                <a:lnTo>
                  <a:pt x="970838" y="593090"/>
                </a:lnTo>
                <a:lnTo>
                  <a:pt x="930402" y="621106"/>
                </a:lnTo>
                <a:lnTo>
                  <a:pt x="897890" y="655320"/>
                </a:lnTo>
                <a:lnTo>
                  <a:pt x="883793" y="703541"/>
                </a:lnTo>
                <a:lnTo>
                  <a:pt x="1054671" y="703541"/>
                </a:lnTo>
                <a:lnTo>
                  <a:pt x="1054671" y="682040"/>
                </a:lnTo>
                <a:close/>
              </a:path>
              <a:path w="1268095" h="709294">
                <a:moveTo>
                  <a:pt x="1267777" y="619391"/>
                </a:moveTo>
                <a:lnTo>
                  <a:pt x="1228852" y="619391"/>
                </a:lnTo>
                <a:lnTo>
                  <a:pt x="1228852" y="478167"/>
                </a:lnTo>
                <a:lnTo>
                  <a:pt x="1228852" y="444055"/>
                </a:lnTo>
                <a:lnTo>
                  <a:pt x="1207731" y="444055"/>
                </a:lnTo>
                <a:lnTo>
                  <a:pt x="1207363" y="444588"/>
                </a:lnTo>
                <a:lnTo>
                  <a:pt x="1207363" y="478167"/>
                </a:lnTo>
                <a:lnTo>
                  <a:pt x="1207363" y="619391"/>
                </a:lnTo>
                <a:lnTo>
                  <a:pt x="1108760" y="619391"/>
                </a:lnTo>
                <a:lnTo>
                  <a:pt x="1206614" y="478167"/>
                </a:lnTo>
                <a:lnTo>
                  <a:pt x="1207363" y="478167"/>
                </a:lnTo>
                <a:lnTo>
                  <a:pt x="1207363" y="444588"/>
                </a:lnTo>
                <a:lnTo>
                  <a:pt x="1087628" y="616432"/>
                </a:lnTo>
                <a:lnTo>
                  <a:pt x="1087628" y="639038"/>
                </a:lnTo>
                <a:lnTo>
                  <a:pt x="1207363" y="639038"/>
                </a:lnTo>
                <a:lnTo>
                  <a:pt x="1207363" y="703541"/>
                </a:lnTo>
                <a:lnTo>
                  <a:pt x="1228852" y="703541"/>
                </a:lnTo>
                <a:lnTo>
                  <a:pt x="1228852" y="639038"/>
                </a:lnTo>
                <a:lnTo>
                  <a:pt x="1267777" y="639038"/>
                </a:lnTo>
                <a:lnTo>
                  <a:pt x="1267777" y="6193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3" name="bg object 3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986622" y="2116424"/>
            <a:ext cx="117169" cy="154225"/>
          </a:xfrm>
          <a:prstGeom prst="rect">
            <a:avLst/>
          </a:prstGeom>
        </p:spPr>
      </p:pic>
      <p:pic>
        <p:nvPicPr>
          <p:cNvPr id="34" name="bg object 3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187792" y="2072949"/>
            <a:ext cx="256334" cy="160640"/>
          </a:xfrm>
          <a:prstGeom prst="rect">
            <a:avLst/>
          </a:prstGeom>
        </p:spPr>
      </p:pic>
      <p:pic>
        <p:nvPicPr>
          <p:cNvPr id="35" name="bg object 35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467023" y="2113333"/>
            <a:ext cx="265402" cy="117169"/>
          </a:xfrm>
          <a:prstGeom prst="rect">
            <a:avLst/>
          </a:prstGeom>
        </p:spPr>
      </p:pic>
      <p:pic>
        <p:nvPicPr>
          <p:cNvPr id="36" name="bg object 36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756629" y="2113333"/>
            <a:ext cx="111211" cy="120247"/>
          </a:xfrm>
          <a:prstGeom prst="rect">
            <a:avLst/>
          </a:prstGeom>
        </p:spPr>
      </p:pic>
      <p:pic>
        <p:nvPicPr>
          <p:cNvPr id="37" name="bg object 37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3022188" y="2113331"/>
            <a:ext cx="113630" cy="120258"/>
          </a:xfrm>
          <a:prstGeom prst="rect">
            <a:avLst/>
          </a:prstGeom>
        </p:spPr>
      </p:pic>
      <p:pic>
        <p:nvPicPr>
          <p:cNvPr id="38" name="bg object 38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2892495" y="2113333"/>
            <a:ext cx="107012" cy="117169"/>
          </a:xfrm>
          <a:prstGeom prst="rect">
            <a:avLst/>
          </a:prstGeom>
        </p:spPr>
      </p:pic>
      <p:pic>
        <p:nvPicPr>
          <p:cNvPr id="39" name="bg object 39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3158715" y="2113333"/>
            <a:ext cx="107012" cy="117169"/>
          </a:xfrm>
          <a:prstGeom prst="rect">
            <a:avLst/>
          </a:prstGeom>
        </p:spPr>
      </p:pic>
      <p:pic>
        <p:nvPicPr>
          <p:cNvPr id="40" name="bg object 40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3290398" y="2113338"/>
            <a:ext cx="112530" cy="120247"/>
          </a:xfrm>
          <a:prstGeom prst="rect">
            <a:avLst/>
          </a:prstGeom>
        </p:spPr>
      </p:pic>
      <p:pic>
        <p:nvPicPr>
          <p:cNvPr id="41" name="bg object 41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107450" y="2072952"/>
            <a:ext cx="937449" cy="425982"/>
          </a:xfrm>
          <a:prstGeom prst="rect">
            <a:avLst/>
          </a:prstGeom>
        </p:spPr>
      </p:pic>
      <p:sp>
        <p:nvSpPr>
          <p:cNvPr id="42" name="bg object 42"/>
          <p:cNvSpPr/>
          <p:nvPr/>
        </p:nvSpPr>
        <p:spPr>
          <a:xfrm>
            <a:off x="3425812" y="2072963"/>
            <a:ext cx="31750" cy="158115"/>
          </a:xfrm>
          <a:custGeom>
            <a:avLst/>
            <a:gdLst/>
            <a:ahLst/>
            <a:cxnLst/>
            <a:rect l="l" t="t" r="r" b="b"/>
            <a:pathLst>
              <a:path w="31750" h="158114">
                <a:moveTo>
                  <a:pt x="31330" y="43472"/>
                </a:moveTo>
                <a:lnTo>
                  <a:pt x="0" y="43472"/>
                </a:lnTo>
                <a:lnTo>
                  <a:pt x="0" y="157556"/>
                </a:lnTo>
                <a:lnTo>
                  <a:pt x="31330" y="157556"/>
                </a:lnTo>
                <a:lnTo>
                  <a:pt x="31330" y="43472"/>
                </a:lnTo>
                <a:close/>
              </a:path>
              <a:path w="31750" h="158114">
                <a:moveTo>
                  <a:pt x="31330" y="0"/>
                </a:moveTo>
                <a:lnTo>
                  <a:pt x="0" y="0"/>
                </a:lnTo>
                <a:lnTo>
                  <a:pt x="0" y="25819"/>
                </a:lnTo>
                <a:lnTo>
                  <a:pt x="31330" y="25819"/>
                </a:lnTo>
                <a:lnTo>
                  <a:pt x="3133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3" name="bg object 4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481400" y="2113333"/>
            <a:ext cx="111211" cy="120247"/>
          </a:xfrm>
          <a:prstGeom prst="rect">
            <a:avLst/>
          </a:prstGeom>
        </p:spPr>
      </p:pic>
      <p:pic>
        <p:nvPicPr>
          <p:cNvPr id="44" name="bg object 44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3677487" y="2113331"/>
            <a:ext cx="113630" cy="120258"/>
          </a:xfrm>
          <a:prstGeom prst="rect">
            <a:avLst/>
          </a:prstGeom>
        </p:spPr>
      </p:pic>
      <p:pic>
        <p:nvPicPr>
          <p:cNvPr id="45" name="bg object 45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3814014" y="2113333"/>
            <a:ext cx="107012" cy="117169"/>
          </a:xfrm>
          <a:prstGeom prst="rect">
            <a:avLst/>
          </a:prstGeom>
        </p:spPr>
      </p:pic>
      <p:pic>
        <p:nvPicPr>
          <p:cNvPr id="46" name="bg object 46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2131537" y="2333882"/>
            <a:ext cx="146738" cy="165052"/>
          </a:xfrm>
          <a:prstGeom prst="rect">
            <a:avLst/>
          </a:prstGeom>
        </p:spPr>
      </p:pic>
      <p:sp>
        <p:nvSpPr>
          <p:cNvPr id="47" name="bg object 47"/>
          <p:cNvSpPr/>
          <p:nvPr/>
        </p:nvSpPr>
        <p:spPr>
          <a:xfrm>
            <a:off x="2304681" y="2337644"/>
            <a:ext cx="31750" cy="158115"/>
          </a:xfrm>
          <a:custGeom>
            <a:avLst/>
            <a:gdLst/>
            <a:ahLst/>
            <a:cxnLst/>
            <a:rect l="l" t="t" r="r" b="b"/>
            <a:pathLst>
              <a:path w="31750" h="158114">
                <a:moveTo>
                  <a:pt x="31330" y="43459"/>
                </a:moveTo>
                <a:lnTo>
                  <a:pt x="0" y="43459"/>
                </a:lnTo>
                <a:lnTo>
                  <a:pt x="0" y="157543"/>
                </a:lnTo>
                <a:lnTo>
                  <a:pt x="31330" y="157543"/>
                </a:lnTo>
                <a:lnTo>
                  <a:pt x="31330" y="43459"/>
                </a:lnTo>
                <a:close/>
              </a:path>
              <a:path w="31750" h="158114">
                <a:moveTo>
                  <a:pt x="31330" y="0"/>
                </a:moveTo>
                <a:lnTo>
                  <a:pt x="0" y="0"/>
                </a:lnTo>
                <a:lnTo>
                  <a:pt x="0" y="25819"/>
                </a:lnTo>
                <a:lnTo>
                  <a:pt x="31330" y="25819"/>
                </a:lnTo>
                <a:lnTo>
                  <a:pt x="3133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8" name="bg object 48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2360492" y="2378013"/>
            <a:ext cx="113630" cy="120258"/>
          </a:xfrm>
          <a:prstGeom prst="rect">
            <a:avLst/>
          </a:prstGeom>
        </p:spPr>
      </p:pic>
      <p:pic>
        <p:nvPicPr>
          <p:cNvPr id="49" name="bg object 49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2497903" y="2346905"/>
            <a:ext cx="198748" cy="149597"/>
          </a:xfrm>
          <a:prstGeom prst="rect">
            <a:avLst/>
          </a:prstGeom>
        </p:spPr>
      </p:pic>
      <p:pic>
        <p:nvPicPr>
          <p:cNvPr id="50" name="bg object 50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2716922" y="2335656"/>
            <a:ext cx="172298" cy="159523"/>
          </a:xfrm>
          <a:prstGeom prst="rect">
            <a:avLst/>
          </a:prstGeom>
        </p:spPr>
      </p:pic>
      <p:pic>
        <p:nvPicPr>
          <p:cNvPr id="51" name="bg object 51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2915654" y="2378019"/>
            <a:ext cx="112530" cy="120247"/>
          </a:xfrm>
          <a:prstGeom prst="rect">
            <a:avLst/>
          </a:prstGeom>
        </p:spPr>
      </p:pic>
      <p:pic>
        <p:nvPicPr>
          <p:cNvPr id="52" name="bg object 52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3047554" y="2378020"/>
            <a:ext cx="118038" cy="120247"/>
          </a:xfrm>
          <a:prstGeom prst="rect">
            <a:avLst/>
          </a:prstGeom>
        </p:spPr>
      </p:pic>
      <p:sp>
        <p:nvSpPr>
          <p:cNvPr id="53" name="bg object 53"/>
          <p:cNvSpPr/>
          <p:nvPr/>
        </p:nvSpPr>
        <p:spPr>
          <a:xfrm>
            <a:off x="3190918" y="2421486"/>
            <a:ext cx="66675" cy="27305"/>
          </a:xfrm>
          <a:custGeom>
            <a:avLst/>
            <a:gdLst/>
            <a:ahLst/>
            <a:cxnLst/>
            <a:rect l="l" t="t" r="r" b="b"/>
            <a:pathLst>
              <a:path w="66675" h="27305">
                <a:moveTo>
                  <a:pt x="66416" y="0"/>
                </a:moveTo>
                <a:lnTo>
                  <a:pt x="0" y="0"/>
                </a:lnTo>
                <a:lnTo>
                  <a:pt x="0" y="26920"/>
                </a:lnTo>
                <a:lnTo>
                  <a:pt x="66416" y="26920"/>
                </a:lnTo>
                <a:lnTo>
                  <a:pt x="664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4" name="bg object 54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3277159" y="2337552"/>
            <a:ext cx="236265" cy="160719"/>
          </a:xfrm>
          <a:prstGeom prst="rect">
            <a:avLst/>
          </a:prstGeom>
        </p:spPr>
      </p:pic>
      <p:pic>
        <p:nvPicPr>
          <p:cNvPr id="55" name="bg object 55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3537215" y="2378019"/>
            <a:ext cx="112530" cy="120247"/>
          </a:xfrm>
          <a:prstGeom prst="rect">
            <a:avLst/>
          </a:prstGeom>
        </p:spPr>
      </p:pic>
      <p:pic>
        <p:nvPicPr>
          <p:cNvPr id="56" name="bg object 56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3676165" y="2378014"/>
            <a:ext cx="107012" cy="117169"/>
          </a:xfrm>
          <a:prstGeom prst="rect">
            <a:avLst/>
          </a:prstGeom>
        </p:spPr>
      </p:pic>
      <p:pic>
        <p:nvPicPr>
          <p:cNvPr id="57" name="bg object 57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3812260" y="2378020"/>
            <a:ext cx="118038" cy="120247"/>
          </a:xfrm>
          <a:prstGeom prst="rect">
            <a:avLst/>
          </a:prstGeom>
        </p:spPr>
      </p:pic>
      <p:sp>
        <p:nvSpPr>
          <p:cNvPr id="58" name="bg object 58"/>
          <p:cNvSpPr/>
          <p:nvPr/>
        </p:nvSpPr>
        <p:spPr>
          <a:xfrm>
            <a:off x="3960256" y="2337635"/>
            <a:ext cx="31750" cy="158115"/>
          </a:xfrm>
          <a:custGeom>
            <a:avLst/>
            <a:gdLst/>
            <a:ahLst/>
            <a:cxnLst/>
            <a:rect l="l" t="t" r="r" b="b"/>
            <a:pathLst>
              <a:path w="31750" h="158114">
                <a:moveTo>
                  <a:pt x="31328" y="0"/>
                </a:moveTo>
                <a:lnTo>
                  <a:pt x="0" y="0"/>
                </a:lnTo>
                <a:lnTo>
                  <a:pt x="0" y="157544"/>
                </a:lnTo>
                <a:lnTo>
                  <a:pt x="31328" y="157544"/>
                </a:lnTo>
                <a:lnTo>
                  <a:pt x="313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9" name="bg object 59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4021569" y="2335653"/>
            <a:ext cx="118048" cy="162612"/>
          </a:xfrm>
          <a:prstGeom prst="rect">
            <a:avLst/>
          </a:prstGeom>
        </p:spPr>
      </p:pic>
      <p:pic>
        <p:nvPicPr>
          <p:cNvPr id="60" name="bg object 60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4165161" y="2378020"/>
            <a:ext cx="113190" cy="160403"/>
          </a:xfrm>
          <a:prstGeom prst="rect">
            <a:avLst/>
          </a:prstGeom>
        </p:spPr>
      </p:pic>
      <p:sp>
        <p:nvSpPr>
          <p:cNvPr id="61" name="bg object 61"/>
          <p:cNvSpPr/>
          <p:nvPr/>
        </p:nvSpPr>
        <p:spPr>
          <a:xfrm>
            <a:off x="4313148" y="2337644"/>
            <a:ext cx="31750" cy="158115"/>
          </a:xfrm>
          <a:custGeom>
            <a:avLst/>
            <a:gdLst/>
            <a:ahLst/>
            <a:cxnLst/>
            <a:rect l="l" t="t" r="r" b="b"/>
            <a:pathLst>
              <a:path w="31750" h="158114">
                <a:moveTo>
                  <a:pt x="31330" y="43459"/>
                </a:moveTo>
                <a:lnTo>
                  <a:pt x="0" y="43459"/>
                </a:lnTo>
                <a:lnTo>
                  <a:pt x="0" y="157543"/>
                </a:lnTo>
                <a:lnTo>
                  <a:pt x="31330" y="157543"/>
                </a:lnTo>
                <a:lnTo>
                  <a:pt x="31330" y="43459"/>
                </a:lnTo>
                <a:close/>
              </a:path>
              <a:path w="31750" h="158114">
                <a:moveTo>
                  <a:pt x="31343" y="0"/>
                </a:moveTo>
                <a:lnTo>
                  <a:pt x="12" y="0"/>
                </a:lnTo>
                <a:lnTo>
                  <a:pt x="12" y="25819"/>
                </a:lnTo>
                <a:lnTo>
                  <a:pt x="31343" y="25819"/>
                </a:lnTo>
                <a:lnTo>
                  <a:pt x="313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2" name="bg object 62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4374482" y="2378019"/>
            <a:ext cx="112530" cy="120247"/>
          </a:xfrm>
          <a:prstGeom prst="rect">
            <a:avLst/>
          </a:prstGeom>
        </p:spPr>
      </p:pic>
      <p:pic>
        <p:nvPicPr>
          <p:cNvPr id="63" name="bg object 6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508580" y="2378014"/>
            <a:ext cx="111211" cy="120247"/>
          </a:xfrm>
          <a:prstGeom prst="rect">
            <a:avLst/>
          </a:prstGeom>
        </p:spPr>
      </p:pic>
      <p:pic>
        <p:nvPicPr>
          <p:cNvPr id="64" name="bg object 64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4643344" y="2378019"/>
            <a:ext cx="105693" cy="120247"/>
          </a:xfrm>
          <a:prstGeom prst="rect">
            <a:avLst/>
          </a:prstGeom>
        </p:spPr>
      </p:pic>
      <p:sp>
        <p:nvSpPr>
          <p:cNvPr id="65" name="bg object 65"/>
          <p:cNvSpPr/>
          <p:nvPr/>
        </p:nvSpPr>
        <p:spPr>
          <a:xfrm>
            <a:off x="5969045" y="1315865"/>
            <a:ext cx="288925" cy="303530"/>
          </a:xfrm>
          <a:custGeom>
            <a:avLst/>
            <a:gdLst/>
            <a:ahLst/>
            <a:cxnLst/>
            <a:rect l="l" t="t" r="r" b="b"/>
            <a:pathLst>
              <a:path w="288925" h="303530">
                <a:moveTo>
                  <a:pt x="279855" y="0"/>
                </a:moveTo>
                <a:lnTo>
                  <a:pt x="206810" y="0"/>
                </a:lnTo>
                <a:lnTo>
                  <a:pt x="145231" y="96834"/>
                </a:lnTo>
                <a:lnTo>
                  <a:pt x="85777" y="0"/>
                </a:lnTo>
                <a:lnTo>
                  <a:pt x="8491" y="0"/>
                </a:lnTo>
                <a:lnTo>
                  <a:pt x="106164" y="144393"/>
                </a:lnTo>
                <a:lnTo>
                  <a:pt x="0" y="303215"/>
                </a:lnTo>
                <a:lnTo>
                  <a:pt x="75170" y="303215"/>
                </a:lnTo>
                <a:lnTo>
                  <a:pt x="142686" y="198329"/>
                </a:lnTo>
                <a:lnTo>
                  <a:pt x="208936" y="303215"/>
                </a:lnTo>
                <a:lnTo>
                  <a:pt x="288347" y="303215"/>
                </a:lnTo>
                <a:lnTo>
                  <a:pt x="182601" y="144822"/>
                </a:lnTo>
                <a:lnTo>
                  <a:pt x="2798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g object 66"/>
          <p:cNvSpPr/>
          <p:nvPr/>
        </p:nvSpPr>
        <p:spPr>
          <a:xfrm>
            <a:off x="6395866" y="1315865"/>
            <a:ext cx="201295" cy="310515"/>
          </a:xfrm>
          <a:custGeom>
            <a:avLst/>
            <a:gdLst/>
            <a:ahLst/>
            <a:cxnLst/>
            <a:rect l="l" t="t" r="r" b="b"/>
            <a:pathLst>
              <a:path w="201295" h="310514">
                <a:moveTo>
                  <a:pt x="200873" y="0"/>
                </a:moveTo>
                <a:lnTo>
                  <a:pt x="134205" y="0"/>
                </a:lnTo>
                <a:lnTo>
                  <a:pt x="134205" y="204695"/>
                </a:lnTo>
                <a:lnTo>
                  <a:pt x="133654" y="221417"/>
                </a:lnTo>
                <a:lnTo>
                  <a:pt x="129798" y="237500"/>
                </a:lnTo>
                <a:lnTo>
                  <a:pt x="119331" y="249602"/>
                </a:lnTo>
                <a:lnTo>
                  <a:pt x="98949" y="254379"/>
                </a:lnTo>
                <a:lnTo>
                  <a:pt x="79656" y="250605"/>
                </a:lnTo>
                <a:lnTo>
                  <a:pt x="67847" y="240103"/>
                </a:lnTo>
                <a:lnTo>
                  <a:pt x="61930" y="224107"/>
                </a:lnTo>
                <a:lnTo>
                  <a:pt x="60312" y="203847"/>
                </a:lnTo>
                <a:lnTo>
                  <a:pt x="60312" y="190255"/>
                </a:lnTo>
                <a:lnTo>
                  <a:pt x="0" y="190255"/>
                </a:lnTo>
                <a:lnTo>
                  <a:pt x="0" y="216590"/>
                </a:lnTo>
                <a:lnTo>
                  <a:pt x="8487" y="259203"/>
                </a:lnTo>
                <a:lnTo>
                  <a:pt x="30950" y="288359"/>
                </a:lnTo>
                <a:lnTo>
                  <a:pt x="62890" y="305092"/>
                </a:lnTo>
                <a:lnTo>
                  <a:pt x="99808" y="310440"/>
                </a:lnTo>
                <a:lnTo>
                  <a:pt x="153757" y="299876"/>
                </a:lnTo>
                <a:lnTo>
                  <a:pt x="184258" y="273705"/>
                </a:lnTo>
                <a:lnTo>
                  <a:pt x="197801" y="240208"/>
                </a:lnTo>
                <a:lnTo>
                  <a:pt x="200873" y="207669"/>
                </a:lnTo>
                <a:lnTo>
                  <a:pt x="20087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7" name="bg object 67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6650690" y="1393585"/>
            <a:ext cx="227207" cy="231448"/>
          </a:xfrm>
          <a:prstGeom prst="rect">
            <a:avLst/>
          </a:prstGeom>
        </p:spPr>
      </p:pic>
      <p:pic>
        <p:nvPicPr>
          <p:cNvPr id="68" name="bg object 68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6925472" y="1393582"/>
            <a:ext cx="141419" cy="225500"/>
          </a:xfrm>
          <a:prstGeom prst="rect">
            <a:avLst/>
          </a:prstGeom>
        </p:spPr>
      </p:pic>
      <p:pic>
        <p:nvPicPr>
          <p:cNvPr id="69" name="bg object 69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7106816" y="1393582"/>
            <a:ext cx="205972" cy="225500"/>
          </a:xfrm>
          <a:prstGeom prst="rect">
            <a:avLst/>
          </a:prstGeom>
        </p:spPr>
      </p:pic>
      <p:pic>
        <p:nvPicPr>
          <p:cNvPr id="70" name="bg object 70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7357817" y="1393582"/>
            <a:ext cx="214035" cy="231448"/>
          </a:xfrm>
          <a:prstGeom prst="rect">
            <a:avLst/>
          </a:prstGeom>
        </p:spPr>
      </p:pic>
      <p:sp>
        <p:nvSpPr>
          <p:cNvPr id="71" name="bg object 71"/>
          <p:cNvSpPr/>
          <p:nvPr/>
        </p:nvSpPr>
        <p:spPr>
          <a:xfrm>
            <a:off x="7610089" y="1315867"/>
            <a:ext cx="223520" cy="309245"/>
          </a:xfrm>
          <a:custGeom>
            <a:avLst/>
            <a:gdLst/>
            <a:ahLst/>
            <a:cxnLst/>
            <a:rect l="l" t="t" r="r" b="b"/>
            <a:pathLst>
              <a:path w="223520" h="309244">
                <a:moveTo>
                  <a:pt x="97243" y="77714"/>
                </a:moveTo>
                <a:lnTo>
                  <a:pt x="54819" y="87197"/>
                </a:lnTo>
                <a:lnTo>
                  <a:pt x="24418" y="112486"/>
                </a:lnTo>
                <a:lnTo>
                  <a:pt x="6117" y="148843"/>
                </a:lnTo>
                <a:lnTo>
                  <a:pt x="0" y="191533"/>
                </a:lnTo>
                <a:lnTo>
                  <a:pt x="6077" y="235529"/>
                </a:lnTo>
                <a:lnTo>
                  <a:pt x="24416" y="273118"/>
                </a:lnTo>
                <a:lnTo>
                  <a:pt x="55177" y="299322"/>
                </a:lnTo>
                <a:lnTo>
                  <a:pt x="98520" y="309163"/>
                </a:lnTo>
                <a:lnTo>
                  <a:pt x="118792" y="307199"/>
                </a:lnTo>
                <a:lnTo>
                  <a:pt x="137113" y="301096"/>
                </a:lnTo>
                <a:lnTo>
                  <a:pt x="152807" y="290535"/>
                </a:lnTo>
                <a:lnTo>
                  <a:pt x="165199" y="275195"/>
                </a:lnTo>
                <a:lnTo>
                  <a:pt x="223375" y="275195"/>
                </a:lnTo>
                <a:lnTo>
                  <a:pt x="223375" y="263719"/>
                </a:lnTo>
                <a:lnTo>
                  <a:pt x="113389" y="263719"/>
                </a:lnTo>
                <a:lnTo>
                  <a:pt x="89328" y="257542"/>
                </a:lnTo>
                <a:lnTo>
                  <a:pt x="72831" y="241373"/>
                </a:lnTo>
                <a:lnTo>
                  <a:pt x="63341" y="218754"/>
                </a:lnTo>
                <a:lnTo>
                  <a:pt x="60301" y="193229"/>
                </a:lnTo>
                <a:lnTo>
                  <a:pt x="63042" y="167049"/>
                </a:lnTo>
                <a:lnTo>
                  <a:pt x="72034" y="144655"/>
                </a:lnTo>
                <a:lnTo>
                  <a:pt x="88431" y="129030"/>
                </a:lnTo>
                <a:lnTo>
                  <a:pt x="113389" y="123158"/>
                </a:lnTo>
                <a:lnTo>
                  <a:pt x="223375" y="123158"/>
                </a:lnTo>
                <a:lnTo>
                  <a:pt x="223375" y="110415"/>
                </a:lnTo>
                <a:lnTo>
                  <a:pt x="162225" y="110415"/>
                </a:lnTo>
                <a:lnTo>
                  <a:pt x="149982" y="96166"/>
                </a:lnTo>
                <a:lnTo>
                  <a:pt x="134355" y="85941"/>
                </a:lnTo>
                <a:lnTo>
                  <a:pt x="116418" y="79777"/>
                </a:lnTo>
                <a:lnTo>
                  <a:pt x="97243" y="77714"/>
                </a:lnTo>
                <a:close/>
              </a:path>
              <a:path w="223520" h="309244">
                <a:moveTo>
                  <a:pt x="223375" y="275195"/>
                </a:moveTo>
                <a:lnTo>
                  <a:pt x="166047" y="275195"/>
                </a:lnTo>
                <a:lnTo>
                  <a:pt x="166047" y="303215"/>
                </a:lnTo>
                <a:lnTo>
                  <a:pt x="223375" y="303215"/>
                </a:lnTo>
                <a:lnTo>
                  <a:pt x="223375" y="275195"/>
                </a:lnTo>
                <a:close/>
              </a:path>
              <a:path w="223520" h="309244">
                <a:moveTo>
                  <a:pt x="223375" y="123158"/>
                </a:moveTo>
                <a:lnTo>
                  <a:pt x="113389" y="123158"/>
                </a:lnTo>
                <a:lnTo>
                  <a:pt x="137972" y="129030"/>
                </a:lnTo>
                <a:lnTo>
                  <a:pt x="153944" y="144601"/>
                </a:lnTo>
                <a:lnTo>
                  <a:pt x="162597" y="166868"/>
                </a:lnTo>
                <a:lnTo>
                  <a:pt x="165072" y="191533"/>
                </a:lnTo>
                <a:lnTo>
                  <a:pt x="165158" y="193229"/>
                </a:lnTo>
                <a:lnTo>
                  <a:pt x="162718" y="219112"/>
                </a:lnTo>
                <a:lnTo>
                  <a:pt x="154266" y="241798"/>
                </a:lnTo>
                <a:lnTo>
                  <a:pt x="138328" y="257715"/>
                </a:lnTo>
                <a:lnTo>
                  <a:pt x="113389" y="263719"/>
                </a:lnTo>
                <a:lnTo>
                  <a:pt x="223375" y="263719"/>
                </a:lnTo>
                <a:lnTo>
                  <a:pt x="223375" y="123158"/>
                </a:lnTo>
                <a:close/>
              </a:path>
              <a:path w="223520" h="309244">
                <a:moveTo>
                  <a:pt x="223375" y="0"/>
                </a:moveTo>
                <a:lnTo>
                  <a:pt x="163073" y="0"/>
                </a:lnTo>
                <a:lnTo>
                  <a:pt x="163073" y="110415"/>
                </a:lnTo>
                <a:lnTo>
                  <a:pt x="223375" y="110415"/>
                </a:lnTo>
                <a:lnTo>
                  <a:pt x="2233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2" name="bg object 72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7878079" y="1393582"/>
            <a:ext cx="214035" cy="231448"/>
          </a:xfrm>
          <a:prstGeom prst="rect">
            <a:avLst/>
          </a:prstGeom>
        </p:spPr>
      </p:pic>
      <p:pic>
        <p:nvPicPr>
          <p:cNvPr id="73" name="bg object 73"/>
          <p:cNvPicPr/>
          <p:nvPr/>
        </p:nvPicPr>
        <p:blipFill>
          <a:blip r:embed="rId33" cstate="print"/>
          <a:stretch>
            <a:fillRect/>
          </a:stretch>
        </p:blipFill>
        <p:spPr>
          <a:xfrm>
            <a:off x="8129079" y="1393580"/>
            <a:ext cx="203417" cy="231448"/>
          </a:xfrm>
          <a:prstGeom prst="rect">
            <a:avLst/>
          </a:prstGeom>
        </p:spPr>
      </p:pic>
      <p:sp>
        <p:nvSpPr>
          <p:cNvPr id="74" name="bg object 74"/>
          <p:cNvSpPr/>
          <p:nvPr/>
        </p:nvSpPr>
        <p:spPr>
          <a:xfrm>
            <a:off x="8509179" y="1315864"/>
            <a:ext cx="256540" cy="303530"/>
          </a:xfrm>
          <a:custGeom>
            <a:avLst/>
            <a:gdLst/>
            <a:ahLst/>
            <a:cxnLst/>
            <a:rect l="l" t="t" r="r" b="b"/>
            <a:pathLst>
              <a:path w="256540" h="303530">
                <a:moveTo>
                  <a:pt x="256086" y="0"/>
                </a:moveTo>
                <a:lnTo>
                  <a:pt x="193659" y="0"/>
                </a:lnTo>
                <a:lnTo>
                  <a:pt x="193659" y="203417"/>
                </a:lnTo>
                <a:lnTo>
                  <a:pt x="192810" y="203417"/>
                </a:lnTo>
                <a:lnTo>
                  <a:pt x="66249" y="0"/>
                </a:lnTo>
                <a:lnTo>
                  <a:pt x="0" y="0"/>
                </a:lnTo>
                <a:lnTo>
                  <a:pt x="0" y="303215"/>
                </a:lnTo>
                <a:lnTo>
                  <a:pt x="62427" y="303215"/>
                </a:lnTo>
                <a:lnTo>
                  <a:pt x="62427" y="100227"/>
                </a:lnTo>
                <a:lnTo>
                  <a:pt x="63275" y="100227"/>
                </a:lnTo>
                <a:lnTo>
                  <a:pt x="189407" y="303215"/>
                </a:lnTo>
                <a:lnTo>
                  <a:pt x="256086" y="303215"/>
                </a:lnTo>
                <a:lnTo>
                  <a:pt x="25608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5" name="bg object 75"/>
          <p:cNvPicPr/>
          <p:nvPr/>
        </p:nvPicPr>
        <p:blipFill>
          <a:blip r:embed="rId34" cstate="print"/>
          <a:stretch>
            <a:fillRect/>
          </a:stretch>
        </p:blipFill>
        <p:spPr>
          <a:xfrm>
            <a:off x="8816665" y="1393582"/>
            <a:ext cx="214035" cy="231448"/>
          </a:xfrm>
          <a:prstGeom prst="rect">
            <a:avLst/>
          </a:prstGeom>
        </p:spPr>
      </p:pic>
      <p:pic>
        <p:nvPicPr>
          <p:cNvPr id="76" name="bg object 76"/>
          <p:cNvPicPr/>
          <p:nvPr/>
        </p:nvPicPr>
        <p:blipFill>
          <a:blip r:embed="rId35" cstate="print"/>
          <a:stretch>
            <a:fillRect/>
          </a:stretch>
        </p:blipFill>
        <p:spPr>
          <a:xfrm>
            <a:off x="9071491" y="1393585"/>
            <a:ext cx="216579" cy="231448"/>
          </a:xfrm>
          <a:prstGeom prst="rect">
            <a:avLst/>
          </a:prstGeom>
        </p:spPr>
      </p:pic>
      <p:sp>
        <p:nvSpPr>
          <p:cNvPr id="77" name="bg object 77"/>
          <p:cNvSpPr/>
          <p:nvPr/>
        </p:nvSpPr>
        <p:spPr>
          <a:xfrm>
            <a:off x="9332252" y="1315865"/>
            <a:ext cx="60325" cy="303530"/>
          </a:xfrm>
          <a:custGeom>
            <a:avLst/>
            <a:gdLst/>
            <a:ahLst/>
            <a:cxnLst/>
            <a:rect l="l" t="t" r="r" b="b"/>
            <a:pathLst>
              <a:path w="60325" h="303530">
                <a:moveTo>
                  <a:pt x="60299" y="83667"/>
                </a:moveTo>
                <a:lnTo>
                  <a:pt x="0" y="83667"/>
                </a:lnTo>
                <a:lnTo>
                  <a:pt x="0" y="303225"/>
                </a:lnTo>
                <a:lnTo>
                  <a:pt x="60299" y="303225"/>
                </a:lnTo>
                <a:lnTo>
                  <a:pt x="60299" y="83667"/>
                </a:lnTo>
                <a:close/>
              </a:path>
              <a:path w="60325" h="303530">
                <a:moveTo>
                  <a:pt x="60299" y="0"/>
                </a:moveTo>
                <a:lnTo>
                  <a:pt x="0" y="0"/>
                </a:lnTo>
                <a:lnTo>
                  <a:pt x="0" y="49695"/>
                </a:lnTo>
                <a:lnTo>
                  <a:pt x="60299" y="49695"/>
                </a:lnTo>
                <a:lnTo>
                  <a:pt x="602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8" name="bg object 78"/>
          <p:cNvPicPr/>
          <p:nvPr/>
        </p:nvPicPr>
        <p:blipFill>
          <a:blip r:embed="rId36" cstate="print"/>
          <a:stretch>
            <a:fillRect/>
          </a:stretch>
        </p:blipFill>
        <p:spPr>
          <a:xfrm>
            <a:off x="9441830" y="1393585"/>
            <a:ext cx="227207" cy="231448"/>
          </a:xfrm>
          <a:prstGeom prst="rect">
            <a:avLst/>
          </a:prstGeom>
        </p:spPr>
      </p:pic>
      <p:pic>
        <p:nvPicPr>
          <p:cNvPr id="79" name="bg object 79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9716613" y="1393582"/>
            <a:ext cx="205972" cy="225500"/>
          </a:xfrm>
          <a:prstGeom prst="rect">
            <a:avLst/>
          </a:prstGeom>
        </p:spPr>
      </p:pic>
      <p:pic>
        <p:nvPicPr>
          <p:cNvPr id="80" name="bg object 80"/>
          <p:cNvPicPr/>
          <p:nvPr/>
        </p:nvPicPr>
        <p:blipFill>
          <a:blip r:embed="rId37" cstate="print"/>
          <a:stretch>
            <a:fillRect/>
          </a:stretch>
        </p:blipFill>
        <p:spPr>
          <a:xfrm>
            <a:off x="9967609" y="1393582"/>
            <a:ext cx="214045" cy="231448"/>
          </a:xfrm>
          <a:prstGeom prst="rect">
            <a:avLst/>
          </a:prstGeom>
        </p:spPr>
      </p:pic>
      <p:sp>
        <p:nvSpPr>
          <p:cNvPr id="81" name="bg object 81"/>
          <p:cNvSpPr/>
          <p:nvPr/>
        </p:nvSpPr>
        <p:spPr>
          <a:xfrm>
            <a:off x="10230934" y="1315865"/>
            <a:ext cx="60325" cy="303530"/>
          </a:xfrm>
          <a:custGeom>
            <a:avLst/>
            <a:gdLst/>
            <a:ahLst/>
            <a:cxnLst/>
            <a:rect l="l" t="t" r="r" b="b"/>
            <a:pathLst>
              <a:path w="60325" h="303530">
                <a:moveTo>
                  <a:pt x="60301" y="0"/>
                </a:moveTo>
                <a:lnTo>
                  <a:pt x="0" y="0"/>
                </a:lnTo>
                <a:lnTo>
                  <a:pt x="0" y="303215"/>
                </a:lnTo>
                <a:lnTo>
                  <a:pt x="60301" y="303215"/>
                </a:lnTo>
                <a:lnTo>
                  <a:pt x="603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2" name="bg object 82"/>
          <p:cNvPicPr/>
          <p:nvPr/>
        </p:nvPicPr>
        <p:blipFill>
          <a:blip r:embed="rId38" cstate="print"/>
          <a:stretch>
            <a:fillRect/>
          </a:stretch>
        </p:blipFill>
        <p:spPr>
          <a:xfrm>
            <a:off x="10336674" y="1393581"/>
            <a:ext cx="218715" cy="231448"/>
          </a:xfrm>
          <a:prstGeom prst="rect">
            <a:avLst/>
          </a:prstGeom>
        </p:spPr>
      </p:pic>
      <p:pic>
        <p:nvPicPr>
          <p:cNvPr id="83" name="bg object 83"/>
          <p:cNvPicPr/>
          <p:nvPr/>
        </p:nvPicPr>
        <p:blipFill>
          <a:blip r:embed="rId39" cstate="print"/>
          <a:stretch>
            <a:fillRect/>
          </a:stretch>
        </p:blipFill>
        <p:spPr>
          <a:xfrm>
            <a:off x="10588944" y="1393580"/>
            <a:ext cx="203428" cy="231448"/>
          </a:xfrm>
          <a:prstGeom prst="rect">
            <a:avLst/>
          </a:prstGeom>
        </p:spPr>
      </p:pic>
      <p:sp>
        <p:nvSpPr>
          <p:cNvPr id="84" name="bg object 84"/>
          <p:cNvSpPr/>
          <p:nvPr/>
        </p:nvSpPr>
        <p:spPr>
          <a:xfrm>
            <a:off x="5968187" y="1825516"/>
            <a:ext cx="375920" cy="303530"/>
          </a:xfrm>
          <a:custGeom>
            <a:avLst/>
            <a:gdLst/>
            <a:ahLst/>
            <a:cxnLst/>
            <a:rect l="l" t="t" r="r" b="b"/>
            <a:pathLst>
              <a:path w="375920" h="303530">
                <a:moveTo>
                  <a:pt x="274332" y="12"/>
                </a:moveTo>
                <a:lnTo>
                  <a:pt x="205549" y="12"/>
                </a:lnTo>
                <a:lnTo>
                  <a:pt x="137172" y="213194"/>
                </a:lnTo>
                <a:lnTo>
                  <a:pt x="136321" y="213194"/>
                </a:lnTo>
                <a:lnTo>
                  <a:pt x="68795" y="12"/>
                </a:lnTo>
                <a:lnTo>
                  <a:pt x="0" y="12"/>
                </a:lnTo>
                <a:lnTo>
                  <a:pt x="98526" y="303225"/>
                </a:lnTo>
                <a:lnTo>
                  <a:pt x="173697" y="303225"/>
                </a:lnTo>
                <a:lnTo>
                  <a:pt x="274332" y="12"/>
                </a:lnTo>
                <a:close/>
              </a:path>
              <a:path w="375920" h="303530">
                <a:moveTo>
                  <a:pt x="375437" y="0"/>
                </a:moveTo>
                <a:lnTo>
                  <a:pt x="308762" y="0"/>
                </a:lnTo>
                <a:lnTo>
                  <a:pt x="308762" y="303225"/>
                </a:lnTo>
                <a:lnTo>
                  <a:pt x="375437" y="303225"/>
                </a:lnTo>
                <a:lnTo>
                  <a:pt x="3754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g object 85"/>
          <p:cNvSpPr/>
          <p:nvPr/>
        </p:nvSpPr>
        <p:spPr>
          <a:xfrm>
            <a:off x="6537287" y="1825516"/>
            <a:ext cx="214629" cy="303530"/>
          </a:xfrm>
          <a:custGeom>
            <a:avLst/>
            <a:gdLst/>
            <a:ahLst/>
            <a:cxnLst/>
            <a:rect l="l" t="t" r="r" b="b"/>
            <a:pathLst>
              <a:path w="214629" h="303530">
                <a:moveTo>
                  <a:pt x="214464" y="247650"/>
                </a:moveTo>
                <a:lnTo>
                  <a:pt x="66675" y="247650"/>
                </a:lnTo>
                <a:lnTo>
                  <a:pt x="66675" y="0"/>
                </a:lnTo>
                <a:lnTo>
                  <a:pt x="0" y="0"/>
                </a:lnTo>
                <a:lnTo>
                  <a:pt x="0" y="247650"/>
                </a:lnTo>
                <a:lnTo>
                  <a:pt x="0" y="303530"/>
                </a:lnTo>
                <a:lnTo>
                  <a:pt x="214464" y="303530"/>
                </a:lnTo>
                <a:lnTo>
                  <a:pt x="214464" y="2476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6" name="bg object 86"/>
          <p:cNvPicPr/>
          <p:nvPr/>
        </p:nvPicPr>
        <p:blipFill>
          <a:blip r:embed="rId34" cstate="print"/>
          <a:stretch>
            <a:fillRect/>
          </a:stretch>
        </p:blipFill>
        <p:spPr>
          <a:xfrm>
            <a:off x="6781919" y="1903231"/>
            <a:ext cx="214035" cy="231448"/>
          </a:xfrm>
          <a:prstGeom prst="rect">
            <a:avLst/>
          </a:prstGeom>
        </p:spPr>
      </p:pic>
      <p:sp>
        <p:nvSpPr>
          <p:cNvPr id="87" name="bg object 87"/>
          <p:cNvSpPr/>
          <p:nvPr/>
        </p:nvSpPr>
        <p:spPr>
          <a:xfrm>
            <a:off x="7023138" y="1825516"/>
            <a:ext cx="240665" cy="306070"/>
          </a:xfrm>
          <a:custGeom>
            <a:avLst/>
            <a:gdLst/>
            <a:ahLst/>
            <a:cxnLst/>
            <a:rect l="l" t="t" r="r" b="b"/>
            <a:pathLst>
              <a:path w="240665" h="306069">
                <a:moveTo>
                  <a:pt x="141008" y="83667"/>
                </a:moveTo>
                <a:lnTo>
                  <a:pt x="96837" y="83667"/>
                </a:lnTo>
                <a:lnTo>
                  <a:pt x="96837" y="17830"/>
                </a:lnTo>
                <a:lnTo>
                  <a:pt x="36537" y="17830"/>
                </a:lnTo>
                <a:lnTo>
                  <a:pt x="36537" y="83667"/>
                </a:lnTo>
                <a:lnTo>
                  <a:pt x="0" y="83667"/>
                </a:lnTo>
                <a:lnTo>
                  <a:pt x="0" y="124015"/>
                </a:lnTo>
                <a:lnTo>
                  <a:pt x="36537" y="124015"/>
                </a:lnTo>
                <a:lnTo>
                  <a:pt x="36537" y="253530"/>
                </a:lnTo>
                <a:lnTo>
                  <a:pt x="42151" y="280149"/>
                </a:lnTo>
                <a:lnTo>
                  <a:pt x="57289" y="296049"/>
                </a:lnTo>
                <a:lnTo>
                  <a:pt x="79349" y="303758"/>
                </a:lnTo>
                <a:lnTo>
                  <a:pt x="105752" y="305765"/>
                </a:lnTo>
                <a:lnTo>
                  <a:pt x="114846" y="305676"/>
                </a:lnTo>
                <a:lnTo>
                  <a:pt x="124015" y="305346"/>
                </a:lnTo>
                <a:lnTo>
                  <a:pt x="132867" y="304698"/>
                </a:lnTo>
                <a:lnTo>
                  <a:pt x="141008" y="303644"/>
                </a:lnTo>
                <a:lnTo>
                  <a:pt x="141008" y="256514"/>
                </a:lnTo>
                <a:lnTo>
                  <a:pt x="134632" y="257771"/>
                </a:lnTo>
                <a:lnTo>
                  <a:pt x="128689" y="258203"/>
                </a:lnTo>
                <a:lnTo>
                  <a:pt x="122313" y="258203"/>
                </a:lnTo>
                <a:lnTo>
                  <a:pt x="109728" y="257086"/>
                </a:lnTo>
                <a:lnTo>
                  <a:pt x="101930" y="253111"/>
                </a:lnTo>
                <a:lnTo>
                  <a:pt x="97955" y="245313"/>
                </a:lnTo>
                <a:lnTo>
                  <a:pt x="96837" y="232727"/>
                </a:lnTo>
                <a:lnTo>
                  <a:pt x="96837" y="124015"/>
                </a:lnTo>
                <a:lnTo>
                  <a:pt x="141008" y="124015"/>
                </a:lnTo>
                <a:lnTo>
                  <a:pt x="141008" y="83667"/>
                </a:lnTo>
                <a:close/>
              </a:path>
              <a:path w="240665" h="306069">
                <a:moveTo>
                  <a:pt x="240385" y="83667"/>
                </a:moveTo>
                <a:lnTo>
                  <a:pt x="180086" y="83667"/>
                </a:lnTo>
                <a:lnTo>
                  <a:pt x="180086" y="303225"/>
                </a:lnTo>
                <a:lnTo>
                  <a:pt x="240385" y="303225"/>
                </a:lnTo>
                <a:lnTo>
                  <a:pt x="240385" y="83667"/>
                </a:lnTo>
                <a:close/>
              </a:path>
              <a:path w="240665" h="306069">
                <a:moveTo>
                  <a:pt x="240385" y="0"/>
                </a:moveTo>
                <a:lnTo>
                  <a:pt x="180086" y="0"/>
                </a:lnTo>
                <a:lnTo>
                  <a:pt x="180086" y="49682"/>
                </a:lnTo>
                <a:lnTo>
                  <a:pt x="240385" y="49682"/>
                </a:lnTo>
                <a:lnTo>
                  <a:pt x="24038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8" name="bg object 88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7319588" y="1903229"/>
            <a:ext cx="205972" cy="225500"/>
          </a:xfrm>
          <a:prstGeom prst="rect">
            <a:avLst/>
          </a:prstGeom>
        </p:spPr>
      </p:pic>
      <p:pic>
        <p:nvPicPr>
          <p:cNvPr id="89" name="bg object 89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7573134" y="1903233"/>
            <a:ext cx="227207" cy="231448"/>
          </a:xfrm>
          <a:prstGeom prst="rect">
            <a:avLst/>
          </a:prstGeom>
        </p:spPr>
      </p:pic>
      <p:pic>
        <p:nvPicPr>
          <p:cNvPr id="90" name="bg object 90"/>
          <p:cNvPicPr/>
          <p:nvPr/>
        </p:nvPicPr>
        <p:blipFill>
          <a:blip r:embed="rId40" cstate="print"/>
          <a:stretch>
            <a:fillRect/>
          </a:stretch>
        </p:blipFill>
        <p:spPr>
          <a:xfrm>
            <a:off x="7838578" y="1903231"/>
            <a:ext cx="214035" cy="231448"/>
          </a:xfrm>
          <a:prstGeom prst="rect">
            <a:avLst/>
          </a:prstGeom>
        </p:spPr>
      </p:pic>
      <p:sp>
        <p:nvSpPr>
          <p:cNvPr id="91" name="bg object 91"/>
          <p:cNvSpPr/>
          <p:nvPr/>
        </p:nvSpPr>
        <p:spPr>
          <a:xfrm>
            <a:off x="8101893" y="1903229"/>
            <a:ext cx="335915" cy="226060"/>
          </a:xfrm>
          <a:custGeom>
            <a:avLst/>
            <a:gdLst/>
            <a:ahLst/>
            <a:cxnLst/>
            <a:rect l="l" t="t" r="r" b="b"/>
            <a:pathLst>
              <a:path w="335915" h="226060">
                <a:moveTo>
                  <a:pt x="255227" y="0"/>
                </a:moveTo>
                <a:lnTo>
                  <a:pt x="233769" y="3019"/>
                </a:lnTo>
                <a:lnTo>
                  <a:pt x="215416" y="11095"/>
                </a:lnTo>
                <a:lnTo>
                  <a:pt x="200406" y="22754"/>
                </a:lnTo>
                <a:lnTo>
                  <a:pt x="188978" y="36522"/>
                </a:lnTo>
                <a:lnTo>
                  <a:pt x="177826" y="19706"/>
                </a:lnTo>
                <a:lnTo>
                  <a:pt x="162810" y="8385"/>
                </a:lnTo>
                <a:lnTo>
                  <a:pt x="144847" y="2003"/>
                </a:lnTo>
                <a:lnTo>
                  <a:pt x="124854" y="0"/>
                </a:lnTo>
                <a:lnTo>
                  <a:pt x="104577" y="2408"/>
                </a:lnTo>
                <a:lnTo>
                  <a:pt x="86527" y="9395"/>
                </a:lnTo>
                <a:lnTo>
                  <a:pt x="70866" y="20602"/>
                </a:lnTo>
                <a:lnTo>
                  <a:pt x="57757" y="35674"/>
                </a:lnTo>
                <a:lnTo>
                  <a:pt x="56909" y="35674"/>
                </a:lnTo>
                <a:lnTo>
                  <a:pt x="56909" y="5947"/>
                </a:lnTo>
                <a:lnTo>
                  <a:pt x="0" y="5947"/>
                </a:lnTo>
                <a:lnTo>
                  <a:pt x="0" y="225500"/>
                </a:lnTo>
                <a:lnTo>
                  <a:pt x="60301" y="225500"/>
                </a:lnTo>
                <a:lnTo>
                  <a:pt x="60301" y="98101"/>
                </a:lnTo>
                <a:lnTo>
                  <a:pt x="64999" y="72112"/>
                </a:lnTo>
                <a:lnTo>
                  <a:pt x="76226" y="56752"/>
                </a:lnTo>
                <a:lnTo>
                  <a:pt x="89681" y="49433"/>
                </a:lnTo>
                <a:lnTo>
                  <a:pt x="101064" y="47569"/>
                </a:lnTo>
                <a:lnTo>
                  <a:pt x="122901" y="52545"/>
                </a:lnTo>
                <a:lnTo>
                  <a:pt x="133667" y="65403"/>
                </a:lnTo>
                <a:lnTo>
                  <a:pt x="137265" y="83040"/>
                </a:lnTo>
                <a:lnTo>
                  <a:pt x="137597" y="102352"/>
                </a:lnTo>
                <a:lnTo>
                  <a:pt x="137597" y="225500"/>
                </a:lnTo>
                <a:lnTo>
                  <a:pt x="197899" y="225500"/>
                </a:lnTo>
                <a:lnTo>
                  <a:pt x="197899" y="103201"/>
                </a:lnTo>
                <a:lnTo>
                  <a:pt x="199425" y="82859"/>
                </a:lnTo>
                <a:lnTo>
                  <a:pt x="205330" y="65030"/>
                </a:lnTo>
                <a:lnTo>
                  <a:pt x="217605" y="52378"/>
                </a:lnTo>
                <a:lnTo>
                  <a:pt x="238244" y="47569"/>
                </a:lnTo>
                <a:lnTo>
                  <a:pt x="258527" y="51808"/>
                </a:lnTo>
                <a:lnTo>
                  <a:pt x="269613" y="63331"/>
                </a:lnTo>
                <a:lnTo>
                  <a:pt x="274250" y="80350"/>
                </a:lnTo>
                <a:lnTo>
                  <a:pt x="275185" y="101075"/>
                </a:lnTo>
                <a:lnTo>
                  <a:pt x="275185" y="225500"/>
                </a:lnTo>
                <a:lnTo>
                  <a:pt x="335497" y="225500"/>
                </a:lnTo>
                <a:lnTo>
                  <a:pt x="335497" y="78563"/>
                </a:lnTo>
                <a:lnTo>
                  <a:pt x="329524" y="42278"/>
                </a:lnTo>
                <a:lnTo>
                  <a:pt x="312879" y="17940"/>
                </a:lnTo>
                <a:lnTo>
                  <a:pt x="287476" y="4272"/>
                </a:lnTo>
                <a:lnTo>
                  <a:pt x="25522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2" name="bg object 92"/>
          <p:cNvPicPr/>
          <p:nvPr/>
        </p:nvPicPr>
        <p:blipFill>
          <a:blip r:embed="rId41" cstate="print"/>
          <a:stretch>
            <a:fillRect/>
          </a:stretch>
        </p:blipFill>
        <p:spPr>
          <a:xfrm>
            <a:off x="8482847" y="1903228"/>
            <a:ext cx="218705" cy="231448"/>
          </a:xfrm>
          <a:prstGeom prst="rect">
            <a:avLst/>
          </a:prstGeom>
        </p:spPr>
      </p:pic>
      <p:pic>
        <p:nvPicPr>
          <p:cNvPr id="93" name="bg object 93"/>
          <p:cNvPicPr/>
          <p:nvPr/>
        </p:nvPicPr>
        <p:blipFill>
          <a:blip r:embed="rId42" cstate="print"/>
          <a:stretch>
            <a:fillRect/>
          </a:stretch>
        </p:blipFill>
        <p:spPr>
          <a:xfrm>
            <a:off x="8745735" y="1903229"/>
            <a:ext cx="141419" cy="225500"/>
          </a:xfrm>
          <a:prstGeom prst="rect">
            <a:avLst/>
          </a:prstGeom>
        </p:spPr>
      </p:pic>
      <p:sp>
        <p:nvSpPr>
          <p:cNvPr id="94" name="bg object 94"/>
          <p:cNvSpPr/>
          <p:nvPr/>
        </p:nvSpPr>
        <p:spPr>
          <a:xfrm>
            <a:off x="8921140" y="1825516"/>
            <a:ext cx="60325" cy="303530"/>
          </a:xfrm>
          <a:custGeom>
            <a:avLst/>
            <a:gdLst/>
            <a:ahLst/>
            <a:cxnLst/>
            <a:rect l="l" t="t" r="r" b="b"/>
            <a:pathLst>
              <a:path w="60325" h="303530">
                <a:moveTo>
                  <a:pt x="60299" y="83667"/>
                </a:moveTo>
                <a:lnTo>
                  <a:pt x="0" y="83667"/>
                </a:lnTo>
                <a:lnTo>
                  <a:pt x="0" y="303225"/>
                </a:lnTo>
                <a:lnTo>
                  <a:pt x="60299" y="303225"/>
                </a:lnTo>
                <a:lnTo>
                  <a:pt x="60299" y="83667"/>
                </a:lnTo>
                <a:close/>
              </a:path>
              <a:path w="60325" h="303530">
                <a:moveTo>
                  <a:pt x="60299" y="0"/>
                </a:moveTo>
                <a:lnTo>
                  <a:pt x="0" y="0"/>
                </a:lnTo>
                <a:lnTo>
                  <a:pt x="0" y="49682"/>
                </a:lnTo>
                <a:lnTo>
                  <a:pt x="60299" y="49682"/>
                </a:lnTo>
                <a:lnTo>
                  <a:pt x="602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5" name="bg object 95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9030717" y="1903234"/>
            <a:ext cx="216579" cy="231448"/>
          </a:xfrm>
          <a:prstGeom prst="rect">
            <a:avLst/>
          </a:prstGeom>
        </p:spPr>
      </p:pic>
      <p:pic>
        <p:nvPicPr>
          <p:cNvPr id="96" name="bg object 96"/>
          <p:cNvPicPr/>
          <p:nvPr/>
        </p:nvPicPr>
        <p:blipFill>
          <a:blip r:embed="rId34" cstate="print"/>
          <a:stretch>
            <a:fillRect/>
          </a:stretch>
        </p:blipFill>
        <p:spPr>
          <a:xfrm>
            <a:off x="9280432" y="1903231"/>
            <a:ext cx="214035" cy="231448"/>
          </a:xfrm>
          <a:prstGeom prst="rect">
            <a:avLst/>
          </a:prstGeom>
        </p:spPr>
      </p:pic>
      <p:pic>
        <p:nvPicPr>
          <p:cNvPr id="97" name="bg object 97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9542050" y="1903229"/>
            <a:ext cx="205972" cy="225500"/>
          </a:xfrm>
          <a:prstGeom prst="rect">
            <a:avLst/>
          </a:prstGeom>
        </p:spPr>
      </p:pic>
      <p:pic>
        <p:nvPicPr>
          <p:cNvPr id="98" name="bg object 98"/>
          <p:cNvPicPr/>
          <p:nvPr/>
        </p:nvPicPr>
        <p:blipFill>
          <a:blip r:embed="rId34" cstate="print"/>
          <a:stretch>
            <a:fillRect/>
          </a:stretch>
        </p:blipFill>
        <p:spPr>
          <a:xfrm>
            <a:off x="9793045" y="1903231"/>
            <a:ext cx="214035" cy="231448"/>
          </a:xfrm>
          <a:prstGeom prst="rect">
            <a:avLst/>
          </a:prstGeom>
        </p:spPr>
      </p:pic>
      <p:pic>
        <p:nvPicPr>
          <p:cNvPr id="99" name="bg object 99"/>
          <p:cNvPicPr/>
          <p:nvPr/>
        </p:nvPicPr>
        <p:blipFill>
          <a:blip r:embed="rId44" cstate="print"/>
          <a:stretch>
            <a:fillRect/>
          </a:stretch>
        </p:blipFill>
        <p:spPr>
          <a:xfrm>
            <a:off x="10044049" y="1903228"/>
            <a:ext cx="203417" cy="231448"/>
          </a:xfrm>
          <a:prstGeom prst="rect">
            <a:avLst/>
          </a:prstGeom>
        </p:spPr>
      </p:pic>
      <p:sp>
        <p:nvSpPr>
          <p:cNvPr id="100" name="bg object 100"/>
          <p:cNvSpPr/>
          <p:nvPr/>
        </p:nvSpPr>
        <p:spPr>
          <a:xfrm>
            <a:off x="5579359" y="1017278"/>
            <a:ext cx="62865" cy="1453515"/>
          </a:xfrm>
          <a:custGeom>
            <a:avLst/>
            <a:gdLst/>
            <a:ahLst/>
            <a:cxnLst/>
            <a:rect l="l" t="t" r="r" b="b"/>
            <a:pathLst>
              <a:path w="62864" h="1453514">
                <a:moveTo>
                  <a:pt x="62825" y="0"/>
                </a:moveTo>
                <a:lnTo>
                  <a:pt x="0" y="0"/>
                </a:lnTo>
                <a:lnTo>
                  <a:pt x="0" y="1453358"/>
                </a:lnTo>
                <a:lnTo>
                  <a:pt x="62825" y="1453358"/>
                </a:lnTo>
                <a:lnTo>
                  <a:pt x="628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rgbClr val="1A2B6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79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rgbClr val="1A2B6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1" i="0">
                <a:solidFill>
                  <a:srgbClr val="1A2B6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0104100" cy="1130855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20104100" cy="11308556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4635951" y="944652"/>
            <a:ext cx="4213128" cy="74939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6111578" y="1199501"/>
            <a:ext cx="209312" cy="251269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15087982" y="1194174"/>
            <a:ext cx="517525" cy="254635"/>
          </a:xfrm>
          <a:custGeom>
            <a:avLst/>
            <a:gdLst/>
            <a:ahLst/>
            <a:cxnLst/>
            <a:rect l="l" t="t" r="r" b="b"/>
            <a:pathLst>
              <a:path w="517525" h="254634">
                <a:moveTo>
                  <a:pt x="236270" y="177"/>
                </a:moveTo>
                <a:lnTo>
                  <a:pt x="172707" y="177"/>
                </a:lnTo>
                <a:lnTo>
                  <a:pt x="172707" y="173570"/>
                </a:lnTo>
                <a:lnTo>
                  <a:pt x="170637" y="183819"/>
                </a:lnTo>
                <a:lnTo>
                  <a:pt x="165023" y="192151"/>
                </a:lnTo>
                <a:lnTo>
                  <a:pt x="156692" y="197764"/>
                </a:lnTo>
                <a:lnTo>
                  <a:pt x="146380" y="199910"/>
                </a:lnTo>
                <a:lnTo>
                  <a:pt x="89801" y="199910"/>
                </a:lnTo>
                <a:lnTo>
                  <a:pt x="63563" y="177"/>
                </a:lnTo>
                <a:lnTo>
                  <a:pt x="0" y="177"/>
                </a:lnTo>
                <a:lnTo>
                  <a:pt x="0" y="177406"/>
                </a:lnTo>
                <a:lnTo>
                  <a:pt x="6057" y="207454"/>
                </a:lnTo>
                <a:lnTo>
                  <a:pt x="22606" y="231990"/>
                </a:lnTo>
                <a:lnTo>
                  <a:pt x="47142" y="248526"/>
                </a:lnTo>
                <a:lnTo>
                  <a:pt x="77203" y="254596"/>
                </a:lnTo>
                <a:lnTo>
                  <a:pt x="159080" y="254596"/>
                </a:lnTo>
                <a:lnTo>
                  <a:pt x="189141" y="248526"/>
                </a:lnTo>
                <a:lnTo>
                  <a:pt x="213677" y="231990"/>
                </a:lnTo>
                <a:lnTo>
                  <a:pt x="230212" y="207454"/>
                </a:lnTo>
                <a:lnTo>
                  <a:pt x="236270" y="177406"/>
                </a:lnTo>
                <a:lnTo>
                  <a:pt x="236270" y="177"/>
                </a:lnTo>
                <a:close/>
              </a:path>
              <a:path w="517525" h="254634">
                <a:moveTo>
                  <a:pt x="517461" y="0"/>
                </a:moveTo>
                <a:lnTo>
                  <a:pt x="277088" y="0"/>
                </a:lnTo>
                <a:lnTo>
                  <a:pt x="277088" y="54610"/>
                </a:lnTo>
                <a:lnTo>
                  <a:pt x="365480" y="54610"/>
                </a:lnTo>
                <a:lnTo>
                  <a:pt x="365480" y="250190"/>
                </a:lnTo>
                <a:lnTo>
                  <a:pt x="429094" y="250190"/>
                </a:lnTo>
                <a:lnTo>
                  <a:pt x="429094" y="54610"/>
                </a:lnTo>
                <a:lnTo>
                  <a:pt x="517461" y="54610"/>
                </a:lnTo>
                <a:lnTo>
                  <a:pt x="5174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5647631" y="1194350"/>
            <a:ext cx="245332" cy="249845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6548737" y="1194518"/>
            <a:ext cx="204360" cy="249752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7068580" y="1194406"/>
            <a:ext cx="227155" cy="249793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16795370" y="1189856"/>
            <a:ext cx="1604645" cy="254635"/>
          </a:xfrm>
          <a:custGeom>
            <a:avLst/>
            <a:gdLst/>
            <a:ahLst/>
            <a:cxnLst/>
            <a:rect l="l" t="t" r="r" b="b"/>
            <a:pathLst>
              <a:path w="1604644" h="254634">
                <a:moveTo>
                  <a:pt x="217932" y="68135"/>
                </a:moveTo>
                <a:lnTo>
                  <a:pt x="198005" y="19951"/>
                </a:lnTo>
                <a:lnTo>
                  <a:pt x="172580" y="4610"/>
                </a:lnTo>
                <a:lnTo>
                  <a:pt x="172580" y="61658"/>
                </a:lnTo>
                <a:lnTo>
                  <a:pt x="172580" y="134226"/>
                </a:lnTo>
                <a:lnTo>
                  <a:pt x="45402" y="134226"/>
                </a:lnTo>
                <a:lnTo>
                  <a:pt x="45402" y="61658"/>
                </a:lnTo>
                <a:lnTo>
                  <a:pt x="47193" y="52819"/>
                </a:lnTo>
                <a:lnTo>
                  <a:pt x="52070" y="45618"/>
                </a:lnTo>
                <a:lnTo>
                  <a:pt x="59309" y="40754"/>
                </a:lnTo>
                <a:lnTo>
                  <a:pt x="68173" y="38976"/>
                </a:lnTo>
                <a:lnTo>
                  <a:pt x="149796" y="38976"/>
                </a:lnTo>
                <a:lnTo>
                  <a:pt x="158661" y="40754"/>
                </a:lnTo>
                <a:lnTo>
                  <a:pt x="165900" y="45618"/>
                </a:lnTo>
                <a:lnTo>
                  <a:pt x="170789" y="52819"/>
                </a:lnTo>
                <a:lnTo>
                  <a:pt x="172580" y="61658"/>
                </a:lnTo>
                <a:lnTo>
                  <a:pt x="172580" y="4610"/>
                </a:lnTo>
                <a:lnTo>
                  <a:pt x="149796" y="0"/>
                </a:lnTo>
                <a:lnTo>
                  <a:pt x="68173" y="0"/>
                </a:lnTo>
                <a:lnTo>
                  <a:pt x="41592" y="5359"/>
                </a:lnTo>
                <a:lnTo>
                  <a:pt x="19926" y="19951"/>
                </a:lnTo>
                <a:lnTo>
                  <a:pt x="5334" y="41605"/>
                </a:lnTo>
                <a:lnTo>
                  <a:pt x="0" y="68135"/>
                </a:lnTo>
                <a:lnTo>
                  <a:pt x="0" y="254342"/>
                </a:lnTo>
                <a:lnTo>
                  <a:pt x="45402" y="254342"/>
                </a:lnTo>
                <a:lnTo>
                  <a:pt x="45402" y="173304"/>
                </a:lnTo>
                <a:lnTo>
                  <a:pt x="172580" y="173304"/>
                </a:lnTo>
                <a:lnTo>
                  <a:pt x="172580" y="254342"/>
                </a:lnTo>
                <a:lnTo>
                  <a:pt x="217932" y="254342"/>
                </a:lnTo>
                <a:lnTo>
                  <a:pt x="217932" y="173304"/>
                </a:lnTo>
                <a:lnTo>
                  <a:pt x="217932" y="134226"/>
                </a:lnTo>
                <a:lnTo>
                  <a:pt x="217932" y="68135"/>
                </a:lnTo>
                <a:close/>
              </a:path>
              <a:path w="1604644" h="254634">
                <a:moveTo>
                  <a:pt x="760133" y="3797"/>
                </a:moveTo>
                <a:lnTo>
                  <a:pt x="537781" y="3797"/>
                </a:lnTo>
                <a:lnTo>
                  <a:pt x="537781" y="43167"/>
                </a:lnTo>
                <a:lnTo>
                  <a:pt x="626300" y="43167"/>
                </a:lnTo>
                <a:lnTo>
                  <a:pt x="626300" y="253987"/>
                </a:lnTo>
                <a:lnTo>
                  <a:pt x="671626" y="253987"/>
                </a:lnTo>
                <a:lnTo>
                  <a:pt x="671626" y="43167"/>
                </a:lnTo>
                <a:lnTo>
                  <a:pt x="760133" y="43167"/>
                </a:lnTo>
                <a:lnTo>
                  <a:pt x="760133" y="3797"/>
                </a:lnTo>
                <a:close/>
              </a:path>
              <a:path w="1604644" h="254634">
                <a:moveTo>
                  <a:pt x="1011313" y="68135"/>
                </a:moveTo>
                <a:lnTo>
                  <a:pt x="991349" y="19951"/>
                </a:lnTo>
                <a:lnTo>
                  <a:pt x="965898" y="4610"/>
                </a:lnTo>
                <a:lnTo>
                  <a:pt x="965898" y="61658"/>
                </a:lnTo>
                <a:lnTo>
                  <a:pt x="965898" y="134226"/>
                </a:lnTo>
                <a:lnTo>
                  <a:pt x="838695" y="134226"/>
                </a:lnTo>
                <a:lnTo>
                  <a:pt x="838695" y="61658"/>
                </a:lnTo>
                <a:lnTo>
                  <a:pt x="840486" y="52819"/>
                </a:lnTo>
                <a:lnTo>
                  <a:pt x="845362" y="45618"/>
                </a:lnTo>
                <a:lnTo>
                  <a:pt x="852589" y="40754"/>
                </a:lnTo>
                <a:lnTo>
                  <a:pt x="861441" y="38976"/>
                </a:lnTo>
                <a:lnTo>
                  <a:pt x="943127" y="38976"/>
                </a:lnTo>
                <a:lnTo>
                  <a:pt x="951992" y="40754"/>
                </a:lnTo>
                <a:lnTo>
                  <a:pt x="959218" y="45618"/>
                </a:lnTo>
                <a:lnTo>
                  <a:pt x="964095" y="52819"/>
                </a:lnTo>
                <a:lnTo>
                  <a:pt x="965898" y="61658"/>
                </a:lnTo>
                <a:lnTo>
                  <a:pt x="965898" y="4610"/>
                </a:lnTo>
                <a:lnTo>
                  <a:pt x="943127" y="0"/>
                </a:lnTo>
                <a:lnTo>
                  <a:pt x="861441" y="0"/>
                </a:lnTo>
                <a:lnTo>
                  <a:pt x="834936" y="5359"/>
                </a:lnTo>
                <a:lnTo>
                  <a:pt x="813282" y="19951"/>
                </a:lnTo>
                <a:lnTo>
                  <a:pt x="798677" y="41605"/>
                </a:lnTo>
                <a:lnTo>
                  <a:pt x="793330" y="68135"/>
                </a:lnTo>
                <a:lnTo>
                  <a:pt x="793330" y="254342"/>
                </a:lnTo>
                <a:lnTo>
                  <a:pt x="838695" y="254342"/>
                </a:lnTo>
                <a:lnTo>
                  <a:pt x="838695" y="173304"/>
                </a:lnTo>
                <a:lnTo>
                  <a:pt x="965898" y="173304"/>
                </a:lnTo>
                <a:lnTo>
                  <a:pt x="965898" y="254342"/>
                </a:lnTo>
                <a:lnTo>
                  <a:pt x="1011313" y="254342"/>
                </a:lnTo>
                <a:lnTo>
                  <a:pt x="1011313" y="173304"/>
                </a:lnTo>
                <a:lnTo>
                  <a:pt x="1011313" y="134226"/>
                </a:lnTo>
                <a:lnTo>
                  <a:pt x="1011313" y="68135"/>
                </a:lnTo>
                <a:close/>
              </a:path>
              <a:path w="1604644" h="254634">
                <a:moveTo>
                  <a:pt x="1368501" y="4025"/>
                </a:moveTo>
                <a:lnTo>
                  <a:pt x="1170635" y="4025"/>
                </a:lnTo>
                <a:lnTo>
                  <a:pt x="1170635" y="43395"/>
                </a:lnTo>
                <a:lnTo>
                  <a:pt x="1170635" y="106895"/>
                </a:lnTo>
                <a:lnTo>
                  <a:pt x="1170635" y="146265"/>
                </a:lnTo>
                <a:lnTo>
                  <a:pt x="1170635" y="254215"/>
                </a:lnTo>
                <a:lnTo>
                  <a:pt x="1216075" y="254215"/>
                </a:lnTo>
                <a:lnTo>
                  <a:pt x="1216075" y="146265"/>
                </a:lnTo>
                <a:lnTo>
                  <a:pt x="1323035" y="146265"/>
                </a:lnTo>
                <a:lnTo>
                  <a:pt x="1323035" y="106895"/>
                </a:lnTo>
                <a:lnTo>
                  <a:pt x="1216075" y="106895"/>
                </a:lnTo>
                <a:lnTo>
                  <a:pt x="1216075" y="43395"/>
                </a:lnTo>
                <a:lnTo>
                  <a:pt x="1368501" y="43395"/>
                </a:lnTo>
                <a:lnTo>
                  <a:pt x="1368501" y="4025"/>
                </a:lnTo>
                <a:close/>
              </a:path>
              <a:path w="1604644" h="254634">
                <a:moveTo>
                  <a:pt x="1604594" y="4267"/>
                </a:moveTo>
                <a:lnTo>
                  <a:pt x="1400213" y="4267"/>
                </a:lnTo>
                <a:lnTo>
                  <a:pt x="1400213" y="43637"/>
                </a:lnTo>
                <a:lnTo>
                  <a:pt x="1400213" y="107137"/>
                </a:lnTo>
                <a:lnTo>
                  <a:pt x="1400213" y="146507"/>
                </a:lnTo>
                <a:lnTo>
                  <a:pt x="1400213" y="215087"/>
                </a:lnTo>
                <a:lnTo>
                  <a:pt x="1400213" y="254457"/>
                </a:lnTo>
                <a:lnTo>
                  <a:pt x="1604594" y="254457"/>
                </a:lnTo>
                <a:lnTo>
                  <a:pt x="1604594" y="215087"/>
                </a:lnTo>
                <a:lnTo>
                  <a:pt x="1445539" y="215087"/>
                </a:lnTo>
                <a:lnTo>
                  <a:pt x="1445539" y="146507"/>
                </a:lnTo>
                <a:lnTo>
                  <a:pt x="1559140" y="146507"/>
                </a:lnTo>
                <a:lnTo>
                  <a:pt x="1559140" y="107137"/>
                </a:lnTo>
                <a:lnTo>
                  <a:pt x="1445539" y="107137"/>
                </a:lnTo>
                <a:lnTo>
                  <a:pt x="1445539" y="43637"/>
                </a:lnTo>
                <a:lnTo>
                  <a:pt x="1604594" y="43637"/>
                </a:lnTo>
                <a:lnTo>
                  <a:pt x="1604594" y="4267"/>
                </a:lnTo>
                <a:close/>
              </a:path>
            </a:pathLst>
          </a:custGeom>
          <a:solidFill>
            <a:srgbClr val="B5B4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4448541" y="944652"/>
            <a:ext cx="324485" cy="749935"/>
          </a:xfrm>
          <a:custGeom>
            <a:avLst/>
            <a:gdLst/>
            <a:ahLst/>
            <a:cxnLst/>
            <a:rect l="l" t="t" r="r" b="b"/>
            <a:pathLst>
              <a:path w="324484" h="749935">
                <a:moveTo>
                  <a:pt x="324230" y="0"/>
                </a:moveTo>
                <a:lnTo>
                  <a:pt x="202297" y="0"/>
                </a:lnTo>
                <a:lnTo>
                  <a:pt x="0" y="749390"/>
                </a:lnTo>
                <a:lnTo>
                  <a:pt x="124886" y="749390"/>
                </a:lnTo>
                <a:lnTo>
                  <a:pt x="324230" y="0"/>
                </a:lnTo>
                <a:close/>
              </a:path>
            </a:pathLst>
          </a:custGeom>
          <a:solidFill>
            <a:srgbClr val="22A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4323657" y="944652"/>
            <a:ext cx="262255" cy="749935"/>
          </a:xfrm>
          <a:custGeom>
            <a:avLst/>
            <a:gdLst/>
            <a:ahLst/>
            <a:cxnLst/>
            <a:rect l="l" t="t" r="r" b="b"/>
            <a:pathLst>
              <a:path w="262255" h="749935">
                <a:moveTo>
                  <a:pt x="261803" y="0"/>
                </a:moveTo>
                <a:lnTo>
                  <a:pt x="202287" y="0"/>
                </a:lnTo>
                <a:lnTo>
                  <a:pt x="0" y="749390"/>
                </a:lnTo>
                <a:lnTo>
                  <a:pt x="62406" y="749390"/>
                </a:lnTo>
                <a:lnTo>
                  <a:pt x="261803" y="0"/>
                </a:lnTo>
                <a:close/>
              </a:path>
            </a:pathLst>
          </a:custGeom>
          <a:solidFill>
            <a:srgbClr val="006C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8712241" y="944652"/>
            <a:ext cx="324485" cy="749935"/>
          </a:xfrm>
          <a:custGeom>
            <a:avLst/>
            <a:gdLst/>
            <a:ahLst/>
            <a:cxnLst/>
            <a:rect l="l" t="t" r="r" b="b"/>
            <a:pathLst>
              <a:path w="324484" h="749935">
                <a:moveTo>
                  <a:pt x="324178" y="0"/>
                </a:moveTo>
                <a:lnTo>
                  <a:pt x="202297" y="0"/>
                </a:lnTo>
                <a:lnTo>
                  <a:pt x="0" y="749390"/>
                </a:lnTo>
                <a:lnTo>
                  <a:pt x="124865" y="749390"/>
                </a:lnTo>
                <a:lnTo>
                  <a:pt x="324178" y="0"/>
                </a:lnTo>
                <a:close/>
              </a:path>
            </a:pathLst>
          </a:custGeom>
          <a:solidFill>
            <a:srgbClr val="928E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129839" y="1056219"/>
            <a:ext cx="180975" cy="687070"/>
          </a:xfrm>
          <a:custGeom>
            <a:avLst/>
            <a:gdLst/>
            <a:ahLst/>
            <a:cxnLst/>
            <a:rect l="l" t="t" r="r" b="b"/>
            <a:pathLst>
              <a:path w="180975" h="687069">
                <a:moveTo>
                  <a:pt x="180591" y="0"/>
                </a:moveTo>
                <a:lnTo>
                  <a:pt x="0" y="0"/>
                </a:lnTo>
                <a:lnTo>
                  <a:pt x="0" y="686869"/>
                </a:lnTo>
                <a:lnTo>
                  <a:pt x="180591" y="686869"/>
                </a:lnTo>
                <a:lnTo>
                  <a:pt x="1805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1407513" y="1056213"/>
            <a:ext cx="579755" cy="687070"/>
          </a:xfrm>
          <a:custGeom>
            <a:avLst/>
            <a:gdLst/>
            <a:ahLst/>
            <a:cxnLst/>
            <a:rect l="l" t="t" r="r" b="b"/>
            <a:pathLst>
              <a:path w="579755" h="687069">
                <a:moveTo>
                  <a:pt x="329152" y="0"/>
                </a:moveTo>
                <a:lnTo>
                  <a:pt x="0" y="0"/>
                </a:lnTo>
                <a:lnTo>
                  <a:pt x="0" y="686869"/>
                </a:lnTo>
                <a:lnTo>
                  <a:pt x="180591" y="686869"/>
                </a:lnTo>
                <a:lnTo>
                  <a:pt x="180591" y="457912"/>
                </a:lnTo>
                <a:lnTo>
                  <a:pt x="329152" y="457912"/>
                </a:lnTo>
                <a:lnTo>
                  <a:pt x="377890" y="455402"/>
                </a:lnTo>
                <a:lnTo>
                  <a:pt x="422240" y="447667"/>
                </a:lnTo>
                <a:lnTo>
                  <a:pt x="461844" y="434397"/>
                </a:lnTo>
                <a:lnTo>
                  <a:pt x="496341" y="415284"/>
                </a:lnTo>
                <a:lnTo>
                  <a:pt x="525372" y="390019"/>
                </a:lnTo>
                <a:lnTo>
                  <a:pt x="548578" y="358293"/>
                </a:lnTo>
                <a:lnTo>
                  <a:pt x="565599" y="319797"/>
                </a:lnTo>
                <a:lnTo>
                  <a:pt x="565694" y="319382"/>
                </a:lnTo>
                <a:lnTo>
                  <a:pt x="180591" y="319382"/>
                </a:lnTo>
                <a:lnTo>
                  <a:pt x="180591" y="143346"/>
                </a:lnTo>
                <a:lnTo>
                  <a:pt x="567003" y="143346"/>
                </a:lnTo>
                <a:lnTo>
                  <a:pt x="558667" y="118103"/>
                </a:lnTo>
                <a:lnTo>
                  <a:pt x="534438" y="79809"/>
                </a:lnTo>
                <a:lnTo>
                  <a:pt x="502826" y="49666"/>
                </a:lnTo>
                <a:lnTo>
                  <a:pt x="465160" y="27142"/>
                </a:lnTo>
                <a:lnTo>
                  <a:pt x="422771" y="11710"/>
                </a:lnTo>
                <a:lnTo>
                  <a:pt x="376992" y="2839"/>
                </a:lnTo>
                <a:lnTo>
                  <a:pt x="329152" y="0"/>
                </a:lnTo>
                <a:close/>
              </a:path>
              <a:path w="579755" h="687069">
                <a:moveTo>
                  <a:pt x="567003" y="143346"/>
                </a:moveTo>
                <a:lnTo>
                  <a:pt x="301969" y="143346"/>
                </a:lnTo>
                <a:lnTo>
                  <a:pt x="340483" y="148410"/>
                </a:lnTo>
                <a:lnTo>
                  <a:pt x="371259" y="164386"/>
                </a:lnTo>
                <a:lnTo>
                  <a:pt x="391659" y="192445"/>
                </a:lnTo>
                <a:lnTo>
                  <a:pt x="399045" y="233762"/>
                </a:lnTo>
                <a:lnTo>
                  <a:pt x="391794" y="273521"/>
                </a:lnTo>
                <a:lnTo>
                  <a:pt x="371620" y="300022"/>
                </a:lnTo>
                <a:lnTo>
                  <a:pt x="340890" y="314798"/>
                </a:lnTo>
                <a:lnTo>
                  <a:pt x="301969" y="319382"/>
                </a:lnTo>
                <a:lnTo>
                  <a:pt x="565694" y="319382"/>
                </a:lnTo>
                <a:lnTo>
                  <a:pt x="576075" y="274222"/>
                </a:lnTo>
                <a:lnTo>
                  <a:pt x="579647" y="221260"/>
                </a:lnTo>
                <a:lnTo>
                  <a:pt x="574180" y="165077"/>
                </a:lnTo>
                <a:lnTo>
                  <a:pt x="567003" y="14334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2044446" y="1056226"/>
            <a:ext cx="562610" cy="687070"/>
          </a:xfrm>
          <a:custGeom>
            <a:avLst/>
            <a:gdLst/>
            <a:ahLst/>
            <a:cxnLst/>
            <a:rect l="l" t="t" r="r" b="b"/>
            <a:pathLst>
              <a:path w="562610" h="687069">
                <a:moveTo>
                  <a:pt x="562165" y="533400"/>
                </a:moveTo>
                <a:lnTo>
                  <a:pt x="180594" y="533400"/>
                </a:lnTo>
                <a:lnTo>
                  <a:pt x="180594" y="402590"/>
                </a:lnTo>
                <a:lnTo>
                  <a:pt x="520433" y="402590"/>
                </a:lnTo>
                <a:lnTo>
                  <a:pt x="520433" y="264160"/>
                </a:lnTo>
                <a:lnTo>
                  <a:pt x="180594" y="264160"/>
                </a:lnTo>
                <a:lnTo>
                  <a:pt x="180594" y="143510"/>
                </a:lnTo>
                <a:lnTo>
                  <a:pt x="552475" y="143510"/>
                </a:lnTo>
                <a:lnTo>
                  <a:pt x="552475" y="0"/>
                </a:lnTo>
                <a:lnTo>
                  <a:pt x="0" y="0"/>
                </a:lnTo>
                <a:lnTo>
                  <a:pt x="0" y="143510"/>
                </a:lnTo>
                <a:lnTo>
                  <a:pt x="0" y="264160"/>
                </a:lnTo>
                <a:lnTo>
                  <a:pt x="0" y="402590"/>
                </a:lnTo>
                <a:lnTo>
                  <a:pt x="0" y="533400"/>
                </a:lnTo>
                <a:lnTo>
                  <a:pt x="0" y="687070"/>
                </a:lnTo>
                <a:lnTo>
                  <a:pt x="562165" y="687070"/>
                </a:lnTo>
                <a:lnTo>
                  <a:pt x="562165" y="533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2660021" y="1041782"/>
            <a:ext cx="662305" cy="716280"/>
          </a:xfrm>
          <a:custGeom>
            <a:avLst/>
            <a:gdLst/>
            <a:ahLst/>
            <a:cxnLst/>
            <a:rect l="l" t="t" r="r" b="b"/>
            <a:pathLst>
              <a:path w="662304" h="716280">
                <a:moveTo>
                  <a:pt x="345664" y="0"/>
                </a:moveTo>
                <a:lnTo>
                  <a:pt x="294805" y="3238"/>
                </a:lnTo>
                <a:lnTo>
                  <a:pt x="247236" y="12680"/>
                </a:lnTo>
                <a:lnTo>
                  <a:pt x="203174" y="27914"/>
                </a:lnTo>
                <a:lnTo>
                  <a:pt x="162833" y="48529"/>
                </a:lnTo>
                <a:lnTo>
                  <a:pt x="126431" y="74114"/>
                </a:lnTo>
                <a:lnTo>
                  <a:pt x="94182" y="104259"/>
                </a:lnTo>
                <a:lnTo>
                  <a:pt x="66303" y="138553"/>
                </a:lnTo>
                <a:lnTo>
                  <a:pt x="43009" y="176584"/>
                </a:lnTo>
                <a:lnTo>
                  <a:pt x="24516" y="217941"/>
                </a:lnTo>
                <a:lnTo>
                  <a:pt x="11040" y="262214"/>
                </a:lnTo>
                <a:lnTo>
                  <a:pt x="2795" y="308992"/>
                </a:lnTo>
                <a:lnTo>
                  <a:pt x="0" y="357863"/>
                </a:lnTo>
                <a:lnTo>
                  <a:pt x="2795" y="406736"/>
                </a:lnTo>
                <a:lnTo>
                  <a:pt x="11040" y="453516"/>
                </a:lnTo>
                <a:lnTo>
                  <a:pt x="24516" y="497789"/>
                </a:lnTo>
                <a:lnTo>
                  <a:pt x="43009" y="539147"/>
                </a:lnTo>
                <a:lnTo>
                  <a:pt x="66303" y="577178"/>
                </a:lnTo>
                <a:lnTo>
                  <a:pt x="94182" y="611470"/>
                </a:lnTo>
                <a:lnTo>
                  <a:pt x="126431" y="641615"/>
                </a:lnTo>
                <a:lnTo>
                  <a:pt x="162833" y="667199"/>
                </a:lnTo>
                <a:lnTo>
                  <a:pt x="203174" y="687814"/>
                </a:lnTo>
                <a:lnTo>
                  <a:pt x="247236" y="703047"/>
                </a:lnTo>
                <a:lnTo>
                  <a:pt x="294805" y="712488"/>
                </a:lnTo>
                <a:lnTo>
                  <a:pt x="345664" y="715726"/>
                </a:lnTo>
                <a:lnTo>
                  <a:pt x="396968" y="712640"/>
                </a:lnTo>
                <a:lnTo>
                  <a:pt x="445131" y="703505"/>
                </a:lnTo>
                <a:lnTo>
                  <a:pt x="489695" y="688504"/>
                </a:lnTo>
                <a:lnTo>
                  <a:pt x="530198" y="667825"/>
                </a:lnTo>
                <a:lnTo>
                  <a:pt x="566181" y="641650"/>
                </a:lnTo>
                <a:lnTo>
                  <a:pt x="597183" y="610166"/>
                </a:lnTo>
                <a:lnTo>
                  <a:pt x="622744" y="573556"/>
                </a:lnTo>
                <a:lnTo>
                  <a:pt x="642404" y="532006"/>
                </a:lnTo>
                <a:lnTo>
                  <a:pt x="655702" y="485700"/>
                </a:lnTo>
                <a:lnTo>
                  <a:pt x="662178" y="434824"/>
                </a:lnTo>
                <a:lnTo>
                  <a:pt x="481597" y="434824"/>
                </a:lnTo>
                <a:lnTo>
                  <a:pt x="472552" y="478323"/>
                </a:lnTo>
                <a:lnTo>
                  <a:pt x="453768" y="513601"/>
                </a:lnTo>
                <a:lnTo>
                  <a:pt x="425524" y="539827"/>
                </a:lnTo>
                <a:lnTo>
                  <a:pt x="388098" y="556172"/>
                </a:lnTo>
                <a:lnTo>
                  <a:pt x="341769" y="561804"/>
                </a:lnTo>
                <a:lnTo>
                  <a:pt x="289380" y="553779"/>
                </a:lnTo>
                <a:lnTo>
                  <a:pt x="248208" y="531592"/>
                </a:lnTo>
                <a:lnTo>
                  <a:pt x="217498" y="498075"/>
                </a:lnTo>
                <a:lnTo>
                  <a:pt x="196497" y="456059"/>
                </a:lnTo>
                <a:lnTo>
                  <a:pt x="184449" y="408378"/>
                </a:lnTo>
                <a:lnTo>
                  <a:pt x="180601" y="357863"/>
                </a:lnTo>
                <a:lnTo>
                  <a:pt x="184449" y="307351"/>
                </a:lnTo>
                <a:lnTo>
                  <a:pt x="196497" y="259671"/>
                </a:lnTo>
                <a:lnTo>
                  <a:pt x="217498" y="217655"/>
                </a:lnTo>
                <a:lnTo>
                  <a:pt x="248208" y="184136"/>
                </a:lnTo>
                <a:lnTo>
                  <a:pt x="289380" y="161947"/>
                </a:lnTo>
                <a:lnTo>
                  <a:pt x="341769" y="153922"/>
                </a:lnTo>
                <a:lnTo>
                  <a:pt x="394202" y="160715"/>
                </a:lnTo>
                <a:lnTo>
                  <a:pt x="436440" y="180857"/>
                </a:lnTo>
                <a:lnTo>
                  <a:pt x="466300" y="213985"/>
                </a:lnTo>
                <a:lnTo>
                  <a:pt x="481597" y="259740"/>
                </a:lnTo>
                <a:lnTo>
                  <a:pt x="662178" y="259740"/>
                </a:lnTo>
                <a:lnTo>
                  <a:pt x="656175" y="212261"/>
                </a:lnTo>
                <a:lnTo>
                  <a:pt x="641753" y="169190"/>
                </a:lnTo>
                <a:lnTo>
                  <a:pt x="619931" y="130668"/>
                </a:lnTo>
                <a:lnTo>
                  <a:pt x="591731" y="96832"/>
                </a:lnTo>
                <a:lnTo>
                  <a:pt x="558171" y="67822"/>
                </a:lnTo>
                <a:lnTo>
                  <a:pt x="520271" y="43776"/>
                </a:lnTo>
                <a:lnTo>
                  <a:pt x="479051" y="24831"/>
                </a:lnTo>
                <a:lnTo>
                  <a:pt x="435530" y="11128"/>
                </a:lnTo>
                <a:lnTo>
                  <a:pt x="390728" y="2805"/>
                </a:lnTo>
                <a:lnTo>
                  <a:pt x="3456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68967" y="3474930"/>
            <a:ext cx="8166165" cy="977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1" i="0">
                <a:solidFill>
                  <a:srgbClr val="1A2B6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46077" y="5072172"/>
            <a:ext cx="16611944" cy="3637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9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9.png"/><Relationship Id="rId18" Type="http://schemas.openxmlformats.org/officeDocument/2006/relationships/image" Target="../media/image54.png"/><Relationship Id="rId26" Type="http://schemas.openxmlformats.org/officeDocument/2006/relationships/image" Target="../media/image21.png"/><Relationship Id="rId39" Type="http://schemas.openxmlformats.org/officeDocument/2006/relationships/image" Target="../media/image73.png"/><Relationship Id="rId21" Type="http://schemas.openxmlformats.org/officeDocument/2006/relationships/image" Target="../media/image57.png"/><Relationship Id="rId34" Type="http://schemas.openxmlformats.org/officeDocument/2006/relationships/image" Target="../media/image30.png"/><Relationship Id="rId42" Type="http://schemas.openxmlformats.org/officeDocument/2006/relationships/image" Target="../media/image76.png"/><Relationship Id="rId47" Type="http://schemas.openxmlformats.org/officeDocument/2006/relationships/image" Target="../media/image29.png"/><Relationship Id="rId50" Type="http://schemas.openxmlformats.org/officeDocument/2006/relationships/image" Target="../media/image8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52.png"/><Relationship Id="rId29" Type="http://schemas.openxmlformats.org/officeDocument/2006/relationships/image" Target="../media/image64.png"/><Relationship Id="rId11" Type="http://schemas.openxmlformats.org/officeDocument/2006/relationships/image" Target="../media/image47.png"/><Relationship Id="rId24" Type="http://schemas.openxmlformats.org/officeDocument/2006/relationships/image" Target="../media/image60.png"/><Relationship Id="rId32" Type="http://schemas.openxmlformats.org/officeDocument/2006/relationships/image" Target="../media/image67.png"/><Relationship Id="rId37" Type="http://schemas.openxmlformats.org/officeDocument/2006/relationships/image" Target="../media/image71.png"/><Relationship Id="rId40" Type="http://schemas.openxmlformats.org/officeDocument/2006/relationships/image" Target="../media/image74.png"/><Relationship Id="rId45" Type="http://schemas.openxmlformats.org/officeDocument/2006/relationships/image" Target="../media/image79.png"/><Relationship Id="rId5" Type="http://schemas.openxmlformats.org/officeDocument/2006/relationships/image" Target="../media/image5.png"/><Relationship Id="rId15" Type="http://schemas.openxmlformats.org/officeDocument/2006/relationships/image" Target="../media/image51.png"/><Relationship Id="rId23" Type="http://schemas.openxmlformats.org/officeDocument/2006/relationships/image" Target="../media/image59.png"/><Relationship Id="rId28" Type="http://schemas.openxmlformats.org/officeDocument/2006/relationships/image" Target="../media/image63.png"/><Relationship Id="rId36" Type="http://schemas.openxmlformats.org/officeDocument/2006/relationships/image" Target="../media/image70.png"/><Relationship Id="rId49" Type="http://schemas.openxmlformats.org/officeDocument/2006/relationships/image" Target="../media/image82.png"/><Relationship Id="rId10" Type="http://schemas.openxmlformats.org/officeDocument/2006/relationships/image" Target="../media/image46.png"/><Relationship Id="rId19" Type="http://schemas.openxmlformats.org/officeDocument/2006/relationships/image" Target="../media/image55.png"/><Relationship Id="rId31" Type="http://schemas.openxmlformats.org/officeDocument/2006/relationships/image" Target="../media/image66.png"/><Relationship Id="rId44" Type="http://schemas.openxmlformats.org/officeDocument/2006/relationships/image" Target="../media/image78.png"/><Relationship Id="rId4" Type="http://schemas.openxmlformats.org/officeDocument/2006/relationships/image" Target="../media/image4.png"/><Relationship Id="rId9" Type="http://schemas.openxmlformats.org/officeDocument/2006/relationships/image" Target="../media/image45.png"/><Relationship Id="rId14" Type="http://schemas.openxmlformats.org/officeDocument/2006/relationships/image" Target="../media/image50.png"/><Relationship Id="rId22" Type="http://schemas.openxmlformats.org/officeDocument/2006/relationships/image" Target="../media/image58.png"/><Relationship Id="rId27" Type="http://schemas.openxmlformats.org/officeDocument/2006/relationships/image" Target="../media/image62.png"/><Relationship Id="rId30" Type="http://schemas.openxmlformats.org/officeDocument/2006/relationships/image" Target="../media/image65.png"/><Relationship Id="rId35" Type="http://schemas.openxmlformats.org/officeDocument/2006/relationships/image" Target="../media/image69.png"/><Relationship Id="rId43" Type="http://schemas.openxmlformats.org/officeDocument/2006/relationships/image" Target="../media/image77.png"/><Relationship Id="rId48" Type="http://schemas.openxmlformats.org/officeDocument/2006/relationships/image" Target="../media/image81.png"/><Relationship Id="rId8" Type="http://schemas.openxmlformats.org/officeDocument/2006/relationships/image" Target="../media/image44.png"/><Relationship Id="rId51" Type="http://schemas.openxmlformats.org/officeDocument/2006/relationships/image" Target="../media/image84.png"/><Relationship Id="rId3" Type="http://schemas.openxmlformats.org/officeDocument/2006/relationships/image" Target="../media/image3.png"/><Relationship Id="rId12" Type="http://schemas.openxmlformats.org/officeDocument/2006/relationships/image" Target="../media/image48.png"/><Relationship Id="rId17" Type="http://schemas.openxmlformats.org/officeDocument/2006/relationships/image" Target="../media/image53.png"/><Relationship Id="rId25" Type="http://schemas.openxmlformats.org/officeDocument/2006/relationships/image" Target="../media/image61.png"/><Relationship Id="rId33" Type="http://schemas.openxmlformats.org/officeDocument/2006/relationships/image" Target="../media/image68.png"/><Relationship Id="rId38" Type="http://schemas.openxmlformats.org/officeDocument/2006/relationships/image" Target="../media/image72.png"/><Relationship Id="rId46" Type="http://schemas.openxmlformats.org/officeDocument/2006/relationships/image" Target="../media/image80.png"/><Relationship Id="rId20" Type="http://schemas.openxmlformats.org/officeDocument/2006/relationships/image" Target="../media/image56.png"/><Relationship Id="rId41" Type="http://schemas.openxmlformats.org/officeDocument/2006/relationships/image" Target="../media/image7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69032" y="3474930"/>
            <a:ext cx="8166100" cy="811761"/>
          </a:xfrm>
          <a:prstGeom prst="rect">
            <a:avLst/>
          </a:prstGeom>
          <a:solidFill>
            <a:srgbClr val="AEDFF8"/>
          </a:solidFill>
        </p:spPr>
        <p:txBody>
          <a:bodyPr vert="horz" wrap="square" lIns="0" tIns="118110" rIns="0" bIns="0" rtlCol="0">
            <a:spAutoFit/>
          </a:bodyPr>
          <a:lstStyle/>
          <a:p>
            <a:pPr marL="227329">
              <a:lnSpc>
                <a:spcPct val="100000"/>
              </a:lnSpc>
              <a:spcBef>
                <a:spcPts val="930"/>
              </a:spcBef>
            </a:pPr>
            <a:r>
              <a:rPr spc="55" dirty="0" err="1"/>
              <a:t>Trabajo</a:t>
            </a:r>
            <a:r>
              <a:rPr spc="150" dirty="0"/>
              <a:t> </a:t>
            </a:r>
            <a:r>
              <a:rPr spc="155" dirty="0"/>
              <a:t>Nº</a:t>
            </a:r>
            <a:r>
              <a:rPr lang="es-AR" spc="155" dirty="0"/>
              <a:t> 0000000000000</a:t>
            </a:r>
            <a:endParaRPr spc="155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320" algn="ctr">
              <a:lnSpc>
                <a:spcPct val="100000"/>
              </a:lnSpc>
              <a:spcBef>
                <a:spcPts val="100"/>
              </a:spcBef>
            </a:pPr>
            <a:r>
              <a:rPr spc="135" dirty="0"/>
              <a:t>“Insertar</a:t>
            </a:r>
            <a:r>
              <a:rPr spc="305" dirty="0"/>
              <a:t> </a:t>
            </a:r>
            <a:r>
              <a:rPr spc="100" dirty="0"/>
              <a:t>título</a:t>
            </a:r>
            <a:r>
              <a:rPr spc="310" dirty="0"/>
              <a:t> </a:t>
            </a:r>
            <a:r>
              <a:rPr spc="150" dirty="0"/>
              <a:t>entre</a:t>
            </a:r>
            <a:r>
              <a:rPr spc="310" dirty="0"/>
              <a:t> </a:t>
            </a:r>
            <a:r>
              <a:rPr spc="45" dirty="0"/>
              <a:t>las</a:t>
            </a:r>
            <a:r>
              <a:rPr spc="310" dirty="0"/>
              <a:t> </a:t>
            </a:r>
            <a:r>
              <a:rPr spc="130" dirty="0"/>
              <a:t>comillas.</a:t>
            </a:r>
          </a:p>
          <a:p>
            <a:pPr marL="974090" marR="946785" algn="ctr">
              <a:lnSpc>
                <a:spcPct val="100000"/>
              </a:lnSpc>
            </a:pPr>
            <a:r>
              <a:rPr spc="150" dirty="0"/>
              <a:t>Puede</a:t>
            </a:r>
            <a:r>
              <a:rPr spc="305" dirty="0"/>
              <a:t> </a:t>
            </a:r>
            <a:r>
              <a:rPr spc="180" dirty="0"/>
              <a:t>tener</a:t>
            </a:r>
            <a:r>
              <a:rPr spc="305" dirty="0"/>
              <a:t> </a:t>
            </a:r>
            <a:r>
              <a:rPr spc="50" dirty="0"/>
              <a:t>dos</a:t>
            </a:r>
            <a:r>
              <a:rPr spc="305" dirty="0"/>
              <a:t> </a:t>
            </a:r>
            <a:r>
              <a:rPr dirty="0"/>
              <a:t>o</a:t>
            </a:r>
            <a:r>
              <a:rPr spc="305" dirty="0"/>
              <a:t> </a:t>
            </a:r>
            <a:r>
              <a:rPr lang="es-AR" spc="140" dirty="0"/>
              <a:t>tres</a:t>
            </a:r>
            <a:r>
              <a:rPr spc="305" dirty="0"/>
              <a:t> </a:t>
            </a:r>
            <a:r>
              <a:rPr spc="100" dirty="0"/>
              <a:t>líneas </a:t>
            </a:r>
            <a:r>
              <a:rPr spc="-2180" dirty="0"/>
              <a:t> </a:t>
            </a:r>
            <a:r>
              <a:rPr spc="145" dirty="0"/>
              <a:t>de</a:t>
            </a:r>
            <a:r>
              <a:rPr spc="310" dirty="0"/>
              <a:t> </a:t>
            </a:r>
            <a:r>
              <a:rPr spc="155" dirty="0" err="1"/>
              <a:t>texto</a:t>
            </a:r>
            <a:r>
              <a:rPr spc="155" dirty="0"/>
              <a:t>”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07442" y="9646030"/>
            <a:ext cx="17929225" cy="811761"/>
          </a:xfrm>
          <a:prstGeom prst="rect">
            <a:avLst/>
          </a:prstGeom>
          <a:solidFill>
            <a:srgbClr val="AEDFF8"/>
          </a:solidFill>
        </p:spPr>
        <p:txBody>
          <a:bodyPr vert="horz" wrap="square" lIns="0" tIns="118110" rIns="0" bIns="0" rtlCol="0">
            <a:spAutoFit/>
          </a:bodyPr>
          <a:lstStyle/>
          <a:p>
            <a:pPr marL="274955">
              <a:lnSpc>
                <a:spcPct val="100000"/>
              </a:lnSpc>
              <a:spcBef>
                <a:spcPts val="930"/>
              </a:spcBef>
            </a:pPr>
            <a:r>
              <a:rPr sz="4500" b="1" spc="40" dirty="0" err="1">
                <a:solidFill>
                  <a:srgbClr val="1A2B68"/>
                </a:solidFill>
                <a:latin typeface="Arial"/>
                <a:cs typeface="Arial"/>
              </a:rPr>
              <a:t>Autores</a:t>
            </a:r>
            <a:r>
              <a:rPr sz="4500" b="1" spc="40" dirty="0">
                <a:solidFill>
                  <a:srgbClr val="1A2B68"/>
                </a:solidFill>
                <a:latin typeface="Arial"/>
                <a:cs typeface="Arial"/>
              </a:rPr>
              <a:t>:</a:t>
            </a:r>
            <a:r>
              <a:rPr lang="es-AR" sz="4500" b="1" spc="40" dirty="0">
                <a:solidFill>
                  <a:srgbClr val="1A2B68"/>
                </a:solidFill>
                <a:latin typeface="Arial"/>
                <a:cs typeface="Arial"/>
              </a:rPr>
              <a:t> </a:t>
            </a:r>
            <a:r>
              <a:rPr lang="es-AR" sz="3200" b="1" spc="40" dirty="0">
                <a:solidFill>
                  <a:srgbClr val="1A2B68"/>
                </a:solidFill>
                <a:latin typeface="Arial"/>
                <a:cs typeface="Arial"/>
              </a:rPr>
              <a:t>Apellido1, Nombre1 – Apellido2, Nombre2 – Apellido3, Nombre3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323657" y="944652"/>
            <a:ext cx="4712970" cy="749935"/>
            <a:chOff x="14323657" y="944652"/>
            <a:chExt cx="4712970" cy="74993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635951" y="944652"/>
              <a:ext cx="4213128" cy="74939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111578" y="1199501"/>
              <a:ext cx="209312" cy="251269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5087982" y="1194174"/>
              <a:ext cx="517525" cy="254635"/>
            </a:xfrm>
            <a:custGeom>
              <a:avLst/>
              <a:gdLst/>
              <a:ahLst/>
              <a:cxnLst/>
              <a:rect l="l" t="t" r="r" b="b"/>
              <a:pathLst>
                <a:path w="517525" h="254634">
                  <a:moveTo>
                    <a:pt x="236270" y="177"/>
                  </a:moveTo>
                  <a:lnTo>
                    <a:pt x="172707" y="177"/>
                  </a:lnTo>
                  <a:lnTo>
                    <a:pt x="172707" y="173570"/>
                  </a:lnTo>
                  <a:lnTo>
                    <a:pt x="170637" y="183819"/>
                  </a:lnTo>
                  <a:lnTo>
                    <a:pt x="165023" y="192151"/>
                  </a:lnTo>
                  <a:lnTo>
                    <a:pt x="156692" y="197764"/>
                  </a:lnTo>
                  <a:lnTo>
                    <a:pt x="146380" y="199910"/>
                  </a:lnTo>
                  <a:lnTo>
                    <a:pt x="89801" y="199910"/>
                  </a:lnTo>
                  <a:lnTo>
                    <a:pt x="63563" y="177"/>
                  </a:lnTo>
                  <a:lnTo>
                    <a:pt x="0" y="177"/>
                  </a:lnTo>
                  <a:lnTo>
                    <a:pt x="0" y="177406"/>
                  </a:lnTo>
                  <a:lnTo>
                    <a:pt x="6057" y="207454"/>
                  </a:lnTo>
                  <a:lnTo>
                    <a:pt x="22606" y="231990"/>
                  </a:lnTo>
                  <a:lnTo>
                    <a:pt x="47142" y="248526"/>
                  </a:lnTo>
                  <a:lnTo>
                    <a:pt x="77203" y="254596"/>
                  </a:lnTo>
                  <a:lnTo>
                    <a:pt x="159080" y="254596"/>
                  </a:lnTo>
                  <a:lnTo>
                    <a:pt x="189141" y="248526"/>
                  </a:lnTo>
                  <a:lnTo>
                    <a:pt x="213677" y="231990"/>
                  </a:lnTo>
                  <a:lnTo>
                    <a:pt x="230212" y="207454"/>
                  </a:lnTo>
                  <a:lnTo>
                    <a:pt x="236270" y="177406"/>
                  </a:lnTo>
                  <a:lnTo>
                    <a:pt x="236270" y="177"/>
                  </a:lnTo>
                  <a:close/>
                </a:path>
                <a:path w="517525" h="254634">
                  <a:moveTo>
                    <a:pt x="517461" y="0"/>
                  </a:moveTo>
                  <a:lnTo>
                    <a:pt x="277088" y="0"/>
                  </a:lnTo>
                  <a:lnTo>
                    <a:pt x="277088" y="54610"/>
                  </a:lnTo>
                  <a:lnTo>
                    <a:pt x="365480" y="54610"/>
                  </a:lnTo>
                  <a:lnTo>
                    <a:pt x="365480" y="250190"/>
                  </a:lnTo>
                  <a:lnTo>
                    <a:pt x="429094" y="250190"/>
                  </a:lnTo>
                  <a:lnTo>
                    <a:pt x="429094" y="54610"/>
                  </a:lnTo>
                  <a:lnTo>
                    <a:pt x="517461" y="54610"/>
                  </a:lnTo>
                  <a:lnTo>
                    <a:pt x="51746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647631" y="1194350"/>
              <a:ext cx="245332" cy="249845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6548737" y="1194518"/>
              <a:ext cx="204360" cy="249752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068580" y="1194406"/>
              <a:ext cx="227155" cy="249793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16795370" y="1189856"/>
              <a:ext cx="1604645" cy="254635"/>
            </a:xfrm>
            <a:custGeom>
              <a:avLst/>
              <a:gdLst/>
              <a:ahLst/>
              <a:cxnLst/>
              <a:rect l="l" t="t" r="r" b="b"/>
              <a:pathLst>
                <a:path w="1604644" h="254634">
                  <a:moveTo>
                    <a:pt x="217932" y="68135"/>
                  </a:moveTo>
                  <a:lnTo>
                    <a:pt x="198005" y="19951"/>
                  </a:lnTo>
                  <a:lnTo>
                    <a:pt x="172580" y="4610"/>
                  </a:lnTo>
                  <a:lnTo>
                    <a:pt x="172580" y="61658"/>
                  </a:lnTo>
                  <a:lnTo>
                    <a:pt x="172580" y="134226"/>
                  </a:lnTo>
                  <a:lnTo>
                    <a:pt x="45402" y="134226"/>
                  </a:lnTo>
                  <a:lnTo>
                    <a:pt x="45402" y="61658"/>
                  </a:lnTo>
                  <a:lnTo>
                    <a:pt x="47193" y="52819"/>
                  </a:lnTo>
                  <a:lnTo>
                    <a:pt x="52070" y="45618"/>
                  </a:lnTo>
                  <a:lnTo>
                    <a:pt x="59309" y="40754"/>
                  </a:lnTo>
                  <a:lnTo>
                    <a:pt x="68173" y="38976"/>
                  </a:lnTo>
                  <a:lnTo>
                    <a:pt x="149796" y="38976"/>
                  </a:lnTo>
                  <a:lnTo>
                    <a:pt x="158661" y="40754"/>
                  </a:lnTo>
                  <a:lnTo>
                    <a:pt x="165900" y="45618"/>
                  </a:lnTo>
                  <a:lnTo>
                    <a:pt x="170789" y="52819"/>
                  </a:lnTo>
                  <a:lnTo>
                    <a:pt x="172580" y="61658"/>
                  </a:lnTo>
                  <a:lnTo>
                    <a:pt x="172580" y="4610"/>
                  </a:lnTo>
                  <a:lnTo>
                    <a:pt x="149796" y="0"/>
                  </a:lnTo>
                  <a:lnTo>
                    <a:pt x="68173" y="0"/>
                  </a:lnTo>
                  <a:lnTo>
                    <a:pt x="41592" y="5359"/>
                  </a:lnTo>
                  <a:lnTo>
                    <a:pt x="19926" y="19951"/>
                  </a:lnTo>
                  <a:lnTo>
                    <a:pt x="5334" y="41605"/>
                  </a:lnTo>
                  <a:lnTo>
                    <a:pt x="0" y="68135"/>
                  </a:lnTo>
                  <a:lnTo>
                    <a:pt x="0" y="254342"/>
                  </a:lnTo>
                  <a:lnTo>
                    <a:pt x="45402" y="254342"/>
                  </a:lnTo>
                  <a:lnTo>
                    <a:pt x="45402" y="173304"/>
                  </a:lnTo>
                  <a:lnTo>
                    <a:pt x="172580" y="173304"/>
                  </a:lnTo>
                  <a:lnTo>
                    <a:pt x="172580" y="254342"/>
                  </a:lnTo>
                  <a:lnTo>
                    <a:pt x="217932" y="254342"/>
                  </a:lnTo>
                  <a:lnTo>
                    <a:pt x="217932" y="173304"/>
                  </a:lnTo>
                  <a:lnTo>
                    <a:pt x="217932" y="134226"/>
                  </a:lnTo>
                  <a:lnTo>
                    <a:pt x="217932" y="68135"/>
                  </a:lnTo>
                  <a:close/>
                </a:path>
                <a:path w="1604644" h="254634">
                  <a:moveTo>
                    <a:pt x="760133" y="3797"/>
                  </a:moveTo>
                  <a:lnTo>
                    <a:pt x="537781" y="3797"/>
                  </a:lnTo>
                  <a:lnTo>
                    <a:pt x="537781" y="43167"/>
                  </a:lnTo>
                  <a:lnTo>
                    <a:pt x="626300" y="43167"/>
                  </a:lnTo>
                  <a:lnTo>
                    <a:pt x="626300" y="253987"/>
                  </a:lnTo>
                  <a:lnTo>
                    <a:pt x="671626" y="253987"/>
                  </a:lnTo>
                  <a:lnTo>
                    <a:pt x="671626" y="43167"/>
                  </a:lnTo>
                  <a:lnTo>
                    <a:pt x="760133" y="43167"/>
                  </a:lnTo>
                  <a:lnTo>
                    <a:pt x="760133" y="3797"/>
                  </a:lnTo>
                  <a:close/>
                </a:path>
                <a:path w="1604644" h="254634">
                  <a:moveTo>
                    <a:pt x="1011313" y="68135"/>
                  </a:moveTo>
                  <a:lnTo>
                    <a:pt x="991349" y="19951"/>
                  </a:lnTo>
                  <a:lnTo>
                    <a:pt x="965898" y="4610"/>
                  </a:lnTo>
                  <a:lnTo>
                    <a:pt x="965898" y="61658"/>
                  </a:lnTo>
                  <a:lnTo>
                    <a:pt x="965898" y="134226"/>
                  </a:lnTo>
                  <a:lnTo>
                    <a:pt x="838695" y="134226"/>
                  </a:lnTo>
                  <a:lnTo>
                    <a:pt x="838695" y="61658"/>
                  </a:lnTo>
                  <a:lnTo>
                    <a:pt x="840486" y="52819"/>
                  </a:lnTo>
                  <a:lnTo>
                    <a:pt x="845362" y="45618"/>
                  </a:lnTo>
                  <a:lnTo>
                    <a:pt x="852589" y="40754"/>
                  </a:lnTo>
                  <a:lnTo>
                    <a:pt x="861441" y="38976"/>
                  </a:lnTo>
                  <a:lnTo>
                    <a:pt x="943127" y="38976"/>
                  </a:lnTo>
                  <a:lnTo>
                    <a:pt x="951992" y="40754"/>
                  </a:lnTo>
                  <a:lnTo>
                    <a:pt x="959218" y="45618"/>
                  </a:lnTo>
                  <a:lnTo>
                    <a:pt x="964095" y="52819"/>
                  </a:lnTo>
                  <a:lnTo>
                    <a:pt x="965898" y="61658"/>
                  </a:lnTo>
                  <a:lnTo>
                    <a:pt x="965898" y="4610"/>
                  </a:lnTo>
                  <a:lnTo>
                    <a:pt x="943127" y="0"/>
                  </a:lnTo>
                  <a:lnTo>
                    <a:pt x="861441" y="0"/>
                  </a:lnTo>
                  <a:lnTo>
                    <a:pt x="834936" y="5359"/>
                  </a:lnTo>
                  <a:lnTo>
                    <a:pt x="813282" y="19951"/>
                  </a:lnTo>
                  <a:lnTo>
                    <a:pt x="798677" y="41605"/>
                  </a:lnTo>
                  <a:lnTo>
                    <a:pt x="793330" y="68135"/>
                  </a:lnTo>
                  <a:lnTo>
                    <a:pt x="793330" y="254342"/>
                  </a:lnTo>
                  <a:lnTo>
                    <a:pt x="838695" y="254342"/>
                  </a:lnTo>
                  <a:lnTo>
                    <a:pt x="838695" y="173304"/>
                  </a:lnTo>
                  <a:lnTo>
                    <a:pt x="965898" y="173304"/>
                  </a:lnTo>
                  <a:lnTo>
                    <a:pt x="965898" y="254342"/>
                  </a:lnTo>
                  <a:lnTo>
                    <a:pt x="1011313" y="254342"/>
                  </a:lnTo>
                  <a:lnTo>
                    <a:pt x="1011313" y="173304"/>
                  </a:lnTo>
                  <a:lnTo>
                    <a:pt x="1011313" y="134226"/>
                  </a:lnTo>
                  <a:lnTo>
                    <a:pt x="1011313" y="68135"/>
                  </a:lnTo>
                  <a:close/>
                </a:path>
                <a:path w="1604644" h="254634">
                  <a:moveTo>
                    <a:pt x="1368501" y="4025"/>
                  </a:moveTo>
                  <a:lnTo>
                    <a:pt x="1170635" y="4025"/>
                  </a:lnTo>
                  <a:lnTo>
                    <a:pt x="1170635" y="43395"/>
                  </a:lnTo>
                  <a:lnTo>
                    <a:pt x="1170635" y="106895"/>
                  </a:lnTo>
                  <a:lnTo>
                    <a:pt x="1170635" y="146265"/>
                  </a:lnTo>
                  <a:lnTo>
                    <a:pt x="1170635" y="254215"/>
                  </a:lnTo>
                  <a:lnTo>
                    <a:pt x="1216075" y="254215"/>
                  </a:lnTo>
                  <a:lnTo>
                    <a:pt x="1216075" y="146265"/>
                  </a:lnTo>
                  <a:lnTo>
                    <a:pt x="1323035" y="146265"/>
                  </a:lnTo>
                  <a:lnTo>
                    <a:pt x="1323035" y="106895"/>
                  </a:lnTo>
                  <a:lnTo>
                    <a:pt x="1216075" y="106895"/>
                  </a:lnTo>
                  <a:lnTo>
                    <a:pt x="1216075" y="43395"/>
                  </a:lnTo>
                  <a:lnTo>
                    <a:pt x="1368501" y="43395"/>
                  </a:lnTo>
                  <a:lnTo>
                    <a:pt x="1368501" y="4025"/>
                  </a:lnTo>
                  <a:close/>
                </a:path>
                <a:path w="1604644" h="254634">
                  <a:moveTo>
                    <a:pt x="1604594" y="4267"/>
                  </a:moveTo>
                  <a:lnTo>
                    <a:pt x="1400213" y="4267"/>
                  </a:lnTo>
                  <a:lnTo>
                    <a:pt x="1400213" y="43637"/>
                  </a:lnTo>
                  <a:lnTo>
                    <a:pt x="1400213" y="107137"/>
                  </a:lnTo>
                  <a:lnTo>
                    <a:pt x="1400213" y="146507"/>
                  </a:lnTo>
                  <a:lnTo>
                    <a:pt x="1400213" y="215087"/>
                  </a:lnTo>
                  <a:lnTo>
                    <a:pt x="1400213" y="254457"/>
                  </a:lnTo>
                  <a:lnTo>
                    <a:pt x="1604594" y="254457"/>
                  </a:lnTo>
                  <a:lnTo>
                    <a:pt x="1604594" y="215087"/>
                  </a:lnTo>
                  <a:lnTo>
                    <a:pt x="1445539" y="215087"/>
                  </a:lnTo>
                  <a:lnTo>
                    <a:pt x="1445539" y="146507"/>
                  </a:lnTo>
                  <a:lnTo>
                    <a:pt x="1559140" y="146507"/>
                  </a:lnTo>
                  <a:lnTo>
                    <a:pt x="1559140" y="107137"/>
                  </a:lnTo>
                  <a:lnTo>
                    <a:pt x="1445539" y="107137"/>
                  </a:lnTo>
                  <a:lnTo>
                    <a:pt x="1445539" y="43637"/>
                  </a:lnTo>
                  <a:lnTo>
                    <a:pt x="1604594" y="43637"/>
                  </a:lnTo>
                  <a:lnTo>
                    <a:pt x="1604594" y="4267"/>
                  </a:lnTo>
                  <a:close/>
                </a:path>
              </a:pathLst>
            </a:custGeom>
            <a:solidFill>
              <a:srgbClr val="B5B4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4448541" y="944652"/>
              <a:ext cx="324485" cy="749935"/>
            </a:xfrm>
            <a:custGeom>
              <a:avLst/>
              <a:gdLst/>
              <a:ahLst/>
              <a:cxnLst/>
              <a:rect l="l" t="t" r="r" b="b"/>
              <a:pathLst>
                <a:path w="324484" h="749935">
                  <a:moveTo>
                    <a:pt x="324230" y="0"/>
                  </a:moveTo>
                  <a:lnTo>
                    <a:pt x="202297" y="0"/>
                  </a:lnTo>
                  <a:lnTo>
                    <a:pt x="0" y="749390"/>
                  </a:lnTo>
                  <a:lnTo>
                    <a:pt x="124886" y="749390"/>
                  </a:lnTo>
                  <a:lnTo>
                    <a:pt x="324230" y="0"/>
                  </a:lnTo>
                  <a:close/>
                </a:path>
              </a:pathLst>
            </a:custGeom>
            <a:solidFill>
              <a:srgbClr val="22A1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4323657" y="944652"/>
              <a:ext cx="262255" cy="749935"/>
            </a:xfrm>
            <a:custGeom>
              <a:avLst/>
              <a:gdLst/>
              <a:ahLst/>
              <a:cxnLst/>
              <a:rect l="l" t="t" r="r" b="b"/>
              <a:pathLst>
                <a:path w="262255" h="749935">
                  <a:moveTo>
                    <a:pt x="261803" y="0"/>
                  </a:moveTo>
                  <a:lnTo>
                    <a:pt x="202287" y="0"/>
                  </a:lnTo>
                  <a:lnTo>
                    <a:pt x="0" y="749390"/>
                  </a:lnTo>
                  <a:lnTo>
                    <a:pt x="62406" y="749390"/>
                  </a:lnTo>
                  <a:lnTo>
                    <a:pt x="261803" y="0"/>
                  </a:lnTo>
                  <a:close/>
                </a:path>
              </a:pathLst>
            </a:custGeom>
            <a:solidFill>
              <a:srgbClr val="006C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8712241" y="944652"/>
              <a:ext cx="324485" cy="749935"/>
            </a:xfrm>
            <a:custGeom>
              <a:avLst/>
              <a:gdLst/>
              <a:ahLst/>
              <a:cxnLst/>
              <a:rect l="l" t="t" r="r" b="b"/>
              <a:pathLst>
                <a:path w="324484" h="749935">
                  <a:moveTo>
                    <a:pt x="324178" y="0"/>
                  </a:moveTo>
                  <a:lnTo>
                    <a:pt x="202297" y="0"/>
                  </a:lnTo>
                  <a:lnTo>
                    <a:pt x="0" y="749390"/>
                  </a:lnTo>
                  <a:lnTo>
                    <a:pt x="124865" y="749390"/>
                  </a:lnTo>
                  <a:lnTo>
                    <a:pt x="324178" y="0"/>
                  </a:lnTo>
                  <a:close/>
                </a:path>
              </a:pathLst>
            </a:custGeom>
            <a:solidFill>
              <a:srgbClr val="928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1129839" y="1056219"/>
            <a:ext cx="180975" cy="687070"/>
          </a:xfrm>
          <a:custGeom>
            <a:avLst/>
            <a:gdLst/>
            <a:ahLst/>
            <a:cxnLst/>
            <a:rect l="l" t="t" r="r" b="b"/>
            <a:pathLst>
              <a:path w="180975" h="687069">
                <a:moveTo>
                  <a:pt x="180591" y="0"/>
                </a:moveTo>
                <a:lnTo>
                  <a:pt x="0" y="0"/>
                </a:lnTo>
                <a:lnTo>
                  <a:pt x="0" y="686869"/>
                </a:lnTo>
                <a:lnTo>
                  <a:pt x="180591" y="686869"/>
                </a:lnTo>
                <a:lnTo>
                  <a:pt x="1805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407513" y="1056213"/>
            <a:ext cx="579755" cy="687070"/>
          </a:xfrm>
          <a:custGeom>
            <a:avLst/>
            <a:gdLst/>
            <a:ahLst/>
            <a:cxnLst/>
            <a:rect l="l" t="t" r="r" b="b"/>
            <a:pathLst>
              <a:path w="579755" h="687069">
                <a:moveTo>
                  <a:pt x="329152" y="0"/>
                </a:moveTo>
                <a:lnTo>
                  <a:pt x="0" y="0"/>
                </a:lnTo>
                <a:lnTo>
                  <a:pt x="0" y="686869"/>
                </a:lnTo>
                <a:lnTo>
                  <a:pt x="180591" y="686869"/>
                </a:lnTo>
                <a:lnTo>
                  <a:pt x="180591" y="457912"/>
                </a:lnTo>
                <a:lnTo>
                  <a:pt x="329152" y="457912"/>
                </a:lnTo>
                <a:lnTo>
                  <a:pt x="377890" y="455402"/>
                </a:lnTo>
                <a:lnTo>
                  <a:pt x="422240" y="447667"/>
                </a:lnTo>
                <a:lnTo>
                  <a:pt x="461844" y="434397"/>
                </a:lnTo>
                <a:lnTo>
                  <a:pt x="496341" y="415284"/>
                </a:lnTo>
                <a:lnTo>
                  <a:pt x="525372" y="390019"/>
                </a:lnTo>
                <a:lnTo>
                  <a:pt x="548578" y="358293"/>
                </a:lnTo>
                <a:lnTo>
                  <a:pt x="565599" y="319797"/>
                </a:lnTo>
                <a:lnTo>
                  <a:pt x="565694" y="319382"/>
                </a:lnTo>
                <a:lnTo>
                  <a:pt x="180591" y="319382"/>
                </a:lnTo>
                <a:lnTo>
                  <a:pt x="180591" y="143346"/>
                </a:lnTo>
                <a:lnTo>
                  <a:pt x="567003" y="143346"/>
                </a:lnTo>
                <a:lnTo>
                  <a:pt x="558667" y="118103"/>
                </a:lnTo>
                <a:lnTo>
                  <a:pt x="534438" y="79809"/>
                </a:lnTo>
                <a:lnTo>
                  <a:pt x="502826" y="49666"/>
                </a:lnTo>
                <a:lnTo>
                  <a:pt x="465160" y="27142"/>
                </a:lnTo>
                <a:lnTo>
                  <a:pt x="422771" y="11710"/>
                </a:lnTo>
                <a:lnTo>
                  <a:pt x="376992" y="2839"/>
                </a:lnTo>
                <a:lnTo>
                  <a:pt x="329152" y="0"/>
                </a:lnTo>
                <a:close/>
              </a:path>
              <a:path w="579755" h="687069">
                <a:moveTo>
                  <a:pt x="567003" y="143346"/>
                </a:moveTo>
                <a:lnTo>
                  <a:pt x="301969" y="143346"/>
                </a:lnTo>
                <a:lnTo>
                  <a:pt x="340483" y="148410"/>
                </a:lnTo>
                <a:lnTo>
                  <a:pt x="371259" y="164386"/>
                </a:lnTo>
                <a:lnTo>
                  <a:pt x="391659" y="192445"/>
                </a:lnTo>
                <a:lnTo>
                  <a:pt x="399045" y="233762"/>
                </a:lnTo>
                <a:lnTo>
                  <a:pt x="391794" y="273521"/>
                </a:lnTo>
                <a:lnTo>
                  <a:pt x="371620" y="300022"/>
                </a:lnTo>
                <a:lnTo>
                  <a:pt x="340890" y="314798"/>
                </a:lnTo>
                <a:lnTo>
                  <a:pt x="301969" y="319382"/>
                </a:lnTo>
                <a:lnTo>
                  <a:pt x="565694" y="319382"/>
                </a:lnTo>
                <a:lnTo>
                  <a:pt x="576075" y="274222"/>
                </a:lnTo>
                <a:lnTo>
                  <a:pt x="579647" y="221260"/>
                </a:lnTo>
                <a:lnTo>
                  <a:pt x="574180" y="165077"/>
                </a:lnTo>
                <a:lnTo>
                  <a:pt x="567003" y="14334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044446" y="1056226"/>
            <a:ext cx="562610" cy="687070"/>
          </a:xfrm>
          <a:custGeom>
            <a:avLst/>
            <a:gdLst/>
            <a:ahLst/>
            <a:cxnLst/>
            <a:rect l="l" t="t" r="r" b="b"/>
            <a:pathLst>
              <a:path w="562610" h="687069">
                <a:moveTo>
                  <a:pt x="562165" y="533400"/>
                </a:moveTo>
                <a:lnTo>
                  <a:pt x="180594" y="533400"/>
                </a:lnTo>
                <a:lnTo>
                  <a:pt x="180594" y="402590"/>
                </a:lnTo>
                <a:lnTo>
                  <a:pt x="520433" y="402590"/>
                </a:lnTo>
                <a:lnTo>
                  <a:pt x="520433" y="264160"/>
                </a:lnTo>
                <a:lnTo>
                  <a:pt x="180594" y="264160"/>
                </a:lnTo>
                <a:lnTo>
                  <a:pt x="180594" y="143510"/>
                </a:lnTo>
                <a:lnTo>
                  <a:pt x="552475" y="143510"/>
                </a:lnTo>
                <a:lnTo>
                  <a:pt x="552475" y="0"/>
                </a:lnTo>
                <a:lnTo>
                  <a:pt x="0" y="0"/>
                </a:lnTo>
                <a:lnTo>
                  <a:pt x="0" y="143510"/>
                </a:lnTo>
                <a:lnTo>
                  <a:pt x="0" y="264160"/>
                </a:lnTo>
                <a:lnTo>
                  <a:pt x="0" y="402590"/>
                </a:lnTo>
                <a:lnTo>
                  <a:pt x="0" y="533400"/>
                </a:lnTo>
                <a:lnTo>
                  <a:pt x="0" y="687070"/>
                </a:lnTo>
                <a:lnTo>
                  <a:pt x="562165" y="687070"/>
                </a:lnTo>
                <a:lnTo>
                  <a:pt x="562165" y="533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660021" y="1041782"/>
            <a:ext cx="662305" cy="716280"/>
          </a:xfrm>
          <a:custGeom>
            <a:avLst/>
            <a:gdLst/>
            <a:ahLst/>
            <a:cxnLst/>
            <a:rect l="l" t="t" r="r" b="b"/>
            <a:pathLst>
              <a:path w="662304" h="716280">
                <a:moveTo>
                  <a:pt x="345664" y="0"/>
                </a:moveTo>
                <a:lnTo>
                  <a:pt x="294805" y="3238"/>
                </a:lnTo>
                <a:lnTo>
                  <a:pt x="247236" y="12680"/>
                </a:lnTo>
                <a:lnTo>
                  <a:pt x="203174" y="27914"/>
                </a:lnTo>
                <a:lnTo>
                  <a:pt x="162833" y="48529"/>
                </a:lnTo>
                <a:lnTo>
                  <a:pt x="126431" y="74114"/>
                </a:lnTo>
                <a:lnTo>
                  <a:pt x="94182" y="104259"/>
                </a:lnTo>
                <a:lnTo>
                  <a:pt x="66303" y="138553"/>
                </a:lnTo>
                <a:lnTo>
                  <a:pt x="43009" y="176584"/>
                </a:lnTo>
                <a:lnTo>
                  <a:pt x="24516" y="217941"/>
                </a:lnTo>
                <a:lnTo>
                  <a:pt x="11040" y="262214"/>
                </a:lnTo>
                <a:lnTo>
                  <a:pt x="2795" y="308992"/>
                </a:lnTo>
                <a:lnTo>
                  <a:pt x="0" y="357863"/>
                </a:lnTo>
                <a:lnTo>
                  <a:pt x="2795" y="406736"/>
                </a:lnTo>
                <a:lnTo>
                  <a:pt x="11040" y="453516"/>
                </a:lnTo>
                <a:lnTo>
                  <a:pt x="24516" y="497789"/>
                </a:lnTo>
                <a:lnTo>
                  <a:pt x="43009" y="539147"/>
                </a:lnTo>
                <a:lnTo>
                  <a:pt x="66303" y="577178"/>
                </a:lnTo>
                <a:lnTo>
                  <a:pt x="94182" y="611470"/>
                </a:lnTo>
                <a:lnTo>
                  <a:pt x="126431" y="641615"/>
                </a:lnTo>
                <a:lnTo>
                  <a:pt x="162833" y="667199"/>
                </a:lnTo>
                <a:lnTo>
                  <a:pt x="203174" y="687814"/>
                </a:lnTo>
                <a:lnTo>
                  <a:pt x="247236" y="703047"/>
                </a:lnTo>
                <a:lnTo>
                  <a:pt x="294805" y="712488"/>
                </a:lnTo>
                <a:lnTo>
                  <a:pt x="345664" y="715726"/>
                </a:lnTo>
                <a:lnTo>
                  <a:pt x="396968" y="712640"/>
                </a:lnTo>
                <a:lnTo>
                  <a:pt x="445131" y="703505"/>
                </a:lnTo>
                <a:lnTo>
                  <a:pt x="489695" y="688504"/>
                </a:lnTo>
                <a:lnTo>
                  <a:pt x="530198" y="667825"/>
                </a:lnTo>
                <a:lnTo>
                  <a:pt x="566181" y="641650"/>
                </a:lnTo>
                <a:lnTo>
                  <a:pt x="597183" y="610166"/>
                </a:lnTo>
                <a:lnTo>
                  <a:pt x="622744" y="573556"/>
                </a:lnTo>
                <a:lnTo>
                  <a:pt x="642404" y="532006"/>
                </a:lnTo>
                <a:lnTo>
                  <a:pt x="655702" y="485700"/>
                </a:lnTo>
                <a:lnTo>
                  <a:pt x="662178" y="434824"/>
                </a:lnTo>
                <a:lnTo>
                  <a:pt x="481597" y="434824"/>
                </a:lnTo>
                <a:lnTo>
                  <a:pt x="472552" y="478323"/>
                </a:lnTo>
                <a:lnTo>
                  <a:pt x="453768" y="513601"/>
                </a:lnTo>
                <a:lnTo>
                  <a:pt x="425524" y="539827"/>
                </a:lnTo>
                <a:lnTo>
                  <a:pt x="388098" y="556172"/>
                </a:lnTo>
                <a:lnTo>
                  <a:pt x="341769" y="561804"/>
                </a:lnTo>
                <a:lnTo>
                  <a:pt x="289380" y="553779"/>
                </a:lnTo>
                <a:lnTo>
                  <a:pt x="248208" y="531592"/>
                </a:lnTo>
                <a:lnTo>
                  <a:pt x="217498" y="498075"/>
                </a:lnTo>
                <a:lnTo>
                  <a:pt x="196497" y="456059"/>
                </a:lnTo>
                <a:lnTo>
                  <a:pt x="184449" y="408378"/>
                </a:lnTo>
                <a:lnTo>
                  <a:pt x="180601" y="357863"/>
                </a:lnTo>
                <a:lnTo>
                  <a:pt x="184449" y="307351"/>
                </a:lnTo>
                <a:lnTo>
                  <a:pt x="196497" y="259671"/>
                </a:lnTo>
                <a:lnTo>
                  <a:pt x="217498" y="217655"/>
                </a:lnTo>
                <a:lnTo>
                  <a:pt x="248208" y="184136"/>
                </a:lnTo>
                <a:lnTo>
                  <a:pt x="289380" y="161947"/>
                </a:lnTo>
                <a:lnTo>
                  <a:pt x="341769" y="153922"/>
                </a:lnTo>
                <a:lnTo>
                  <a:pt x="394202" y="160715"/>
                </a:lnTo>
                <a:lnTo>
                  <a:pt x="436440" y="180857"/>
                </a:lnTo>
                <a:lnTo>
                  <a:pt x="466300" y="213985"/>
                </a:lnTo>
                <a:lnTo>
                  <a:pt x="481597" y="259740"/>
                </a:lnTo>
                <a:lnTo>
                  <a:pt x="662178" y="259740"/>
                </a:lnTo>
                <a:lnTo>
                  <a:pt x="656175" y="212261"/>
                </a:lnTo>
                <a:lnTo>
                  <a:pt x="641753" y="169190"/>
                </a:lnTo>
                <a:lnTo>
                  <a:pt x="619931" y="130668"/>
                </a:lnTo>
                <a:lnTo>
                  <a:pt x="591731" y="96832"/>
                </a:lnTo>
                <a:lnTo>
                  <a:pt x="558171" y="67822"/>
                </a:lnTo>
                <a:lnTo>
                  <a:pt x="520271" y="43776"/>
                </a:lnTo>
                <a:lnTo>
                  <a:pt x="479051" y="24831"/>
                </a:lnTo>
                <a:lnTo>
                  <a:pt x="435530" y="11128"/>
                </a:lnTo>
                <a:lnTo>
                  <a:pt x="390728" y="2805"/>
                </a:lnTo>
                <a:lnTo>
                  <a:pt x="3456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377539" y="1243808"/>
            <a:ext cx="536575" cy="666750"/>
          </a:xfrm>
          <a:custGeom>
            <a:avLst/>
            <a:gdLst/>
            <a:ahLst/>
            <a:cxnLst/>
            <a:rect l="l" t="t" r="r" b="b"/>
            <a:pathLst>
              <a:path w="536575" h="666750">
                <a:moveTo>
                  <a:pt x="535962" y="0"/>
                </a:moveTo>
                <a:lnTo>
                  <a:pt x="367015" y="0"/>
                </a:lnTo>
                <a:lnTo>
                  <a:pt x="271866" y="325152"/>
                </a:lnTo>
                <a:lnTo>
                  <a:pt x="269939" y="325152"/>
                </a:lnTo>
                <a:lnTo>
                  <a:pt x="174780" y="0"/>
                </a:lnTo>
                <a:lnTo>
                  <a:pt x="0" y="0"/>
                </a:lnTo>
                <a:lnTo>
                  <a:pt x="130111" y="347277"/>
                </a:lnTo>
                <a:lnTo>
                  <a:pt x="140733" y="375297"/>
                </a:lnTo>
                <a:lnTo>
                  <a:pt x="154628" y="412694"/>
                </a:lnTo>
                <a:lnTo>
                  <a:pt x="166702" y="450091"/>
                </a:lnTo>
                <a:lnTo>
                  <a:pt x="171858" y="478111"/>
                </a:lnTo>
                <a:lnTo>
                  <a:pt x="166869" y="501438"/>
                </a:lnTo>
                <a:lnTo>
                  <a:pt x="153051" y="518995"/>
                </a:lnTo>
                <a:lnTo>
                  <a:pt x="132132" y="530061"/>
                </a:lnTo>
                <a:lnTo>
                  <a:pt x="105839" y="533910"/>
                </a:lnTo>
                <a:lnTo>
                  <a:pt x="48553" y="533910"/>
                </a:lnTo>
                <a:lnTo>
                  <a:pt x="48553" y="666660"/>
                </a:lnTo>
                <a:lnTo>
                  <a:pt x="126226" y="666660"/>
                </a:lnTo>
                <a:lnTo>
                  <a:pt x="177840" y="665155"/>
                </a:lnTo>
                <a:lnTo>
                  <a:pt x="221631" y="659107"/>
                </a:lnTo>
                <a:lnTo>
                  <a:pt x="258518" y="646218"/>
                </a:lnTo>
                <a:lnTo>
                  <a:pt x="315245" y="590724"/>
                </a:lnTo>
                <a:lnTo>
                  <a:pt x="336921" y="543522"/>
                </a:lnTo>
                <a:lnTo>
                  <a:pt x="5359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970782" y="1056468"/>
            <a:ext cx="1268095" cy="709295"/>
          </a:xfrm>
          <a:custGeom>
            <a:avLst/>
            <a:gdLst/>
            <a:ahLst/>
            <a:cxnLst/>
            <a:rect l="l" t="t" r="r" b="b"/>
            <a:pathLst>
              <a:path w="1268095" h="709294">
                <a:moveTo>
                  <a:pt x="594207" y="0"/>
                </a:moveTo>
                <a:lnTo>
                  <a:pt x="0" y="0"/>
                </a:lnTo>
                <a:lnTo>
                  <a:pt x="0" y="153670"/>
                </a:lnTo>
                <a:lnTo>
                  <a:pt x="206794" y="153670"/>
                </a:lnTo>
                <a:lnTo>
                  <a:pt x="206794" y="687070"/>
                </a:lnTo>
                <a:lnTo>
                  <a:pt x="387400" y="687070"/>
                </a:lnTo>
                <a:lnTo>
                  <a:pt x="387400" y="153670"/>
                </a:lnTo>
                <a:lnTo>
                  <a:pt x="594207" y="153670"/>
                </a:lnTo>
                <a:lnTo>
                  <a:pt x="594207" y="0"/>
                </a:lnTo>
                <a:close/>
              </a:path>
              <a:path w="1268095" h="709294">
                <a:moveTo>
                  <a:pt x="642518" y="682040"/>
                </a:moveTo>
                <a:lnTo>
                  <a:pt x="498322" y="682040"/>
                </a:lnTo>
                <a:lnTo>
                  <a:pt x="509600" y="658037"/>
                </a:lnTo>
                <a:lnTo>
                  <a:pt x="530161" y="637921"/>
                </a:lnTo>
                <a:lnTo>
                  <a:pt x="554253" y="621157"/>
                </a:lnTo>
                <a:lnTo>
                  <a:pt x="576173" y="607161"/>
                </a:lnTo>
                <a:lnTo>
                  <a:pt x="600595" y="589610"/>
                </a:lnTo>
                <a:lnTo>
                  <a:pt x="621436" y="569074"/>
                </a:lnTo>
                <a:lnTo>
                  <a:pt x="635965" y="544499"/>
                </a:lnTo>
                <a:lnTo>
                  <a:pt x="641413" y="514858"/>
                </a:lnTo>
                <a:lnTo>
                  <a:pt x="635203" y="483120"/>
                </a:lnTo>
                <a:lnTo>
                  <a:pt x="618147" y="460273"/>
                </a:lnTo>
                <a:lnTo>
                  <a:pt x="592620" y="446468"/>
                </a:lnTo>
                <a:lnTo>
                  <a:pt x="560959" y="441833"/>
                </a:lnTo>
                <a:lnTo>
                  <a:pt x="524065" y="448691"/>
                </a:lnTo>
                <a:lnTo>
                  <a:pt x="497903" y="467791"/>
                </a:lnTo>
                <a:lnTo>
                  <a:pt x="482523" y="496887"/>
                </a:lnTo>
                <a:lnTo>
                  <a:pt x="477926" y="533768"/>
                </a:lnTo>
                <a:lnTo>
                  <a:pt x="501294" y="533768"/>
                </a:lnTo>
                <a:lnTo>
                  <a:pt x="504139" y="506361"/>
                </a:lnTo>
                <a:lnTo>
                  <a:pt x="514311" y="483311"/>
                </a:lnTo>
                <a:lnTo>
                  <a:pt x="532625" y="467410"/>
                </a:lnTo>
                <a:lnTo>
                  <a:pt x="559854" y="461479"/>
                </a:lnTo>
                <a:lnTo>
                  <a:pt x="582244" y="465023"/>
                </a:lnTo>
                <a:lnTo>
                  <a:pt x="600773" y="475335"/>
                </a:lnTo>
                <a:lnTo>
                  <a:pt x="613397" y="491972"/>
                </a:lnTo>
                <a:lnTo>
                  <a:pt x="618058" y="514489"/>
                </a:lnTo>
                <a:lnTo>
                  <a:pt x="616686" y="528866"/>
                </a:lnTo>
                <a:lnTo>
                  <a:pt x="596544" y="563422"/>
                </a:lnTo>
                <a:lnTo>
                  <a:pt x="558685" y="593090"/>
                </a:lnTo>
                <a:lnTo>
                  <a:pt x="518248" y="621106"/>
                </a:lnTo>
                <a:lnTo>
                  <a:pt x="485736" y="655320"/>
                </a:lnTo>
                <a:lnTo>
                  <a:pt x="471639" y="703541"/>
                </a:lnTo>
                <a:lnTo>
                  <a:pt x="642518" y="703541"/>
                </a:lnTo>
                <a:lnTo>
                  <a:pt x="642518" y="682040"/>
                </a:lnTo>
                <a:close/>
              </a:path>
              <a:path w="1268095" h="709294">
                <a:moveTo>
                  <a:pt x="857846" y="575284"/>
                </a:moveTo>
                <a:lnTo>
                  <a:pt x="854354" y="528942"/>
                </a:lnTo>
                <a:lnTo>
                  <a:pt x="840981" y="485902"/>
                </a:lnTo>
                <a:lnTo>
                  <a:pt x="834491" y="478434"/>
                </a:lnTo>
                <a:lnTo>
                  <a:pt x="834491" y="575284"/>
                </a:lnTo>
                <a:lnTo>
                  <a:pt x="832345" y="612203"/>
                </a:lnTo>
                <a:lnTo>
                  <a:pt x="823188" y="649325"/>
                </a:lnTo>
                <a:lnTo>
                  <a:pt x="802906" y="677964"/>
                </a:lnTo>
                <a:lnTo>
                  <a:pt x="767410" y="689444"/>
                </a:lnTo>
                <a:lnTo>
                  <a:pt x="731901" y="677964"/>
                </a:lnTo>
                <a:lnTo>
                  <a:pt x="711619" y="649325"/>
                </a:lnTo>
                <a:lnTo>
                  <a:pt x="702462" y="612203"/>
                </a:lnTo>
                <a:lnTo>
                  <a:pt x="700316" y="575284"/>
                </a:lnTo>
                <a:lnTo>
                  <a:pt x="702462" y="538581"/>
                </a:lnTo>
                <a:lnTo>
                  <a:pt x="711619" y="501561"/>
                </a:lnTo>
                <a:lnTo>
                  <a:pt x="731901" y="472960"/>
                </a:lnTo>
                <a:lnTo>
                  <a:pt x="767410" y="461479"/>
                </a:lnTo>
                <a:lnTo>
                  <a:pt x="802906" y="472960"/>
                </a:lnTo>
                <a:lnTo>
                  <a:pt x="823188" y="501561"/>
                </a:lnTo>
                <a:lnTo>
                  <a:pt x="832345" y="538581"/>
                </a:lnTo>
                <a:lnTo>
                  <a:pt x="834491" y="575284"/>
                </a:lnTo>
                <a:lnTo>
                  <a:pt x="834491" y="478434"/>
                </a:lnTo>
                <a:lnTo>
                  <a:pt x="819772" y="461479"/>
                </a:lnTo>
                <a:lnTo>
                  <a:pt x="813435" y="454190"/>
                </a:lnTo>
                <a:lnTo>
                  <a:pt x="767410" y="441845"/>
                </a:lnTo>
                <a:lnTo>
                  <a:pt x="721372" y="454202"/>
                </a:lnTo>
                <a:lnTo>
                  <a:pt x="693826" y="485952"/>
                </a:lnTo>
                <a:lnTo>
                  <a:pt x="680466" y="529094"/>
                </a:lnTo>
                <a:lnTo>
                  <a:pt x="676973" y="575652"/>
                </a:lnTo>
                <a:lnTo>
                  <a:pt x="680466" y="621995"/>
                </a:lnTo>
                <a:lnTo>
                  <a:pt x="693826" y="665035"/>
                </a:lnTo>
                <a:lnTo>
                  <a:pt x="721372" y="696734"/>
                </a:lnTo>
                <a:lnTo>
                  <a:pt x="767410" y="709091"/>
                </a:lnTo>
                <a:lnTo>
                  <a:pt x="813435" y="696734"/>
                </a:lnTo>
                <a:lnTo>
                  <a:pt x="819759" y="689444"/>
                </a:lnTo>
                <a:lnTo>
                  <a:pt x="840981" y="664984"/>
                </a:lnTo>
                <a:lnTo>
                  <a:pt x="854354" y="621842"/>
                </a:lnTo>
                <a:lnTo>
                  <a:pt x="857846" y="575284"/>
                </a:lnTo>
                <a:close/>
              </a:path>
              <a:path w="1268095" h="709294">
                <a:moveTo>
                  <a:pt x="1054646" y="682040"/>
                </a:moveTo>
                <a:lnTo>
                  <a:pt x="910450" y="682040"/>
                </a:lnTo>
                <a:lnTo>
                  <a:pt x="921740" y="658037"/>
                </a:lnTo>
                <a:lnTo>
                  <a:pt x="942289" y="637921"/>
                </a:lnTo>
                <a:lnTo>
                  <a:pt x="966393" y="621157"/>
                </a:lnTo>
                <a:lnTo>
                  <a:pt x="988301" y="607161"/>
                </a:lnTo>
                <a:lnTo>
                  <a:pt x="1012723" y="589610"/>
                </a:lnTo>
                <a:lnTo>
                  <a:pt x="1033576" y="569074"/>
                </a:lnTo>
                <a:lnTo>
                  <a:pt x="1048105" y="544499"/>
                </a:lnTo>
                <a:lnTo>
                  <a:pt x="1053553" y="514858"/>
                </a:lnTo>
                <a:lnTo>
                  <a:pt x="1047343" y="483120"/>
                </a:lnTo>
                <a:lnTo>
                  <a:pt x="1030287" y="460273"/>
                </a:lnTo>
                <a:lnTo>
                  <a:pt x="1004760" y="446468"/>
                </a:lnTo>
                <a:lnTo>
                  <a:pt x="973112" y="441833"/>
                </a:lnTo>
                <a:lnTo>
                  <a:pt x="936205" y="448691"/>
                </a:lnTo>
                <a:lnTo>
                  <a:pt x="910043" y="467791"/>
                </a:lnTo>
                <a:lnTo>
                  <a:pt x="894651" y="496887"/>
                </a:lnTo>
                <a:lnTo>
                  <a:pt x="890079" y="533768"/>
                </a:lnTo>
                <a:lnTo>
                  <a:pt x="913434" y="533768"/>
                </a:lnTo>
                <a:lnTo>
                  <a:pt x="916266" y="506361"/>
                </a:lnTo>
                <a:lnTo>
                  <a:pt x="926439" y="483311"/>
                </a:lnTo>
                <a:lnTo>
                  <a:pt x="944753" y="467410"/>
                </a:lnTo>
                <a:lnTo>
                  <a:pt x="971981" y="461479"/>
                </a:lnTo>
                <a:lnTo>
                  <a:pt x="994371" y="465023"/>
                </a:lnTo>
                <a:lnTo>
                  <a:pt x="1012901" y="475335"/>
                </a:lnTo>
                <a:lnTo>
                  <a:pt x="1025525" y="491972"/>
                </a:lnTo>
                <a:lnTo>
                  <a:pt x="1030185" y="514489"/>
                </a:lnTo>
                <a:lnTo>
                  <a:pt x="1028814" y="528866"/>
                </a:lnTo>
                <a:lnTo>
                  <a:pt x="1008697" y="563422"/>
                </a:lnTo>
                <a:lnTo>
                  <a:pt x="970826" y="593090"/>
                </a:lnTo>
                <a:lnTo>
                  <a:pt x="930389" y="621106"/>
                </a:lnTo>
                <a:lnTo>
                  <a:pt x="897864" y="655320"/>
                </a:lnTo>
                <a:lnTo>
                  <a:pt x="883780" y="703541"/>
                </a:lnTo>
                <a:lnTo>
                  <a:pt x="1054646" y="703541"/>
                </a:lnTo>
                <a:lnTo>
                  <a:pt x="1054646" y="682040"/>
                </a:lnTo>
                <a:close/>
              </a:path>
              <a:path w="1268095" h="709294">
                <a:moveTo>
                  <a:pt x="1267764" y="619391"/>
                </a:moveTo>
                <a:lnTo>
                  <a:pt x="1228839" y="619391"/>
                </a:lnTo>
                <a:lnTo>
                  <a:pt x="1228839" y="478167"/>
                </a:lnTo>
                <a:lnTo>
                  <a:pt x="1228839" y="444055"/>
                </a:lnTo>
                <a:lnTo>
                  <a:pt x="1207706" y="444055"/>
                </a:lnTo>
                <a:lnTo>
                  <a:pt x="1207338" y="444588"/>
                </a:lnTo>
                <a:lnTo>
                  <a:pt x="1207338" y="478167"/>
                </a:lnTo>
                <a:lnTo>
                  <a:pt x="1207338" y="619391"/>
                </a:lnTo>
                <a:lnTo>
                  <a:pt x="1108748" y="619391"/>
                </a:lnTo>
                <a:lnTo>
                  <a:pt x="1206601" y="478167"/>
                </a:lnTo>
                <a:lnTo>
                  <a:pt x="1207338" y="478167"/>
                </a:lnTo>
                <a:lnTo>
                  <a:pt x="1207338" y="444588"/>
                </a:lnTo>
                <a:lnTo>
                  <a:pt x="1087615" y="616432"/>
                </a:lnTo>
                <a:lnTo>
                  <a:pt x="1087615" y="639038"/>
                </a:lnTo>
                <a:lnTo>
                  <a:pt x="1207338" y="639038"/>
                </a:lnTo>
                <a:lnTo>
                  <a:pt x="1207338" y="703541"/>
                </a:lnTo>
                <a:lnTo>
                  <a:pt x="1228839" y="703541"/>
                </a:lnTo>
                <a:lnTo>
                  <a:pt x="1228839" y="639038"/>
                </a:lnTo>
                <a:lnTo>
                  <a:pt x="1267764" y="639038"/>
                </a:lnTo>
                <a:lnTo>
                  <a:pt x="1267764" y="6193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986629" y="2116424"/>
            <a:ext cx="117169" cy="154225"/>
          </a:xfrm>
          <a:prstGeom prst="rect">
            <a:avLst/>
          </a:prstGeom>
        </p:spPr>
      </p:pic>
      <p:grpSp>
        <p:nvGrpSpPr>
          <p:cNvPr id="20" name="object 20"/>
          <p:cNvGrpSpPr/>
          <p:nvPr/>
        </p:nvGrpSpPr>
        <p:grpSpPr>
          <a:xfrm>
            <a:off x="2187794" y="2072949"/>
            <a:ext cx="680085" cy="160655"/>
            <a:chOff x="2187794" y="2072949"/>
            <a:chExt cx="680085" cy="160655"/>
          </a:xfrm>
        </p:grpSpPr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187794" y="2072949"/>
              <a:ext cx="256344" cy="160640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467025" y="2113333"/>
              <a:ext cx="265407" cy="117169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756631" y="2113333"/>
              <a:ext cx="111211" cy="120247"/>
            </a:xfrm>
            <a:prstGeom prst="rect">
              <a:avLst/>
            </a:prstGeom>
          </p:spPr>
        </p:pic>
      </p:grpSp>
      <p:grpSp>
        <p:nvGrpSpPr>
          <p:cNvPr id="24" name="object 24"/>
          <p:cNvGrpSpPr/>
          <p:nvPr/>
        </p:nvGrpSpPr>
        <p:grpSpPr>
          <a:xfrm>
            <a:off x="2892506" y="2113331"/>
            <a:ext cx="510540" cy="120650"/>
            <a:chOff x="2892506" y="2113331"/>
            <a:chExt cx="510540" cy="120650"/>
          </a:xfrm>
        </p:grpSpPr>
        <p:pic>
          <p:nvPicPr>
            <p:cNvPr id="25" name="object 2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022200" y="2113331"/>
              <a:ext cx="113630" cy="120258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892506" y="2113333"/>
              <a:ext cx="107012" cy="117169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158717" y="2113333"/>
              <a:ext cx="107022" cy="117169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290399" y="2113338"/>
              <a:ext cx="112530" cy="120247"/>
            </a:xfrm>
            <a:prstGeom prst="rect">
              <a:avLst/>
            </a:prstGeom>
          </p:spPr>
        </p:pic>
      </p:grpSp>
      <p:pic>
        <p:nvPicPr>
          <p:cNvPr id="29" name="object 2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107462" y="2072952"/>
            <a:ext cx="937434" cy="425982"/>
          </a:xfrm>
          <a:prstGeom prst="rect">
            <a:avLst/>
          </a:prstGeom>
        </p:spPr>
      </p:pic>
      <p:grpSp>
        <p:nvGrpSpPr>
          <p:cNvPr id="30" name="object 30"/>
          <p:cNvGrpSpPr/>
          <p:nvPr/>
        </p:nvGrpSpPr>
        <p:grpSpPr>
          <a:xfrm>
            <a:off x="3425822" y="2072952"/>
            <a:ext cx="167005" cy="160655"/>
            <a:chOff x="3425822" y="2072952"/>
            <a:chExt cx="167005" cy="160655"/>
          </a:xfrm>
        </p:grpSpPr>
        <p:sp>
          <p:nvSpPr>
            <p:cNvPr id="31" name="object 31"/>
            <p:cNvSpPr/>
            <p:nvPr/>
          </p:nvSpPr>
          <p:spPr>
            <a:xfrm>
              <a:off x="3425812" y="2072963"/>
              <a:ext cx="31750" cy="158115"/>
            </a:xfrm>
            <a:custGeom>
              <a:avLst/>
              <a:gdLst/>
              <a:ahLst/>
              <a:cxnLst/>
              <a:rect l="l" t="t" r="r" b="b"/>
              <a:pathLst>
                <a:path w="31750" h="158114">
                  <a:moveTo>
                    <a:pt x="31330" y="43472"/>
                  </a:moveTo>
                  <a:lnTo>
                    <a:pt x="0" y="43472"/>
                  </a:lnTo>
                  <a:lnTo>
                    <a:pt x="0" y="157556"/>
                  </a:lnTo>
                  <a:lnTo>
                    <a:pt x="31330" y="157556"/>
                  </a:lnTo>
                  <a:lnTo>
                    <a:pt x="31330" y="43472"/>
                  </a:lnTo>
                  <a:close/>
                </a:path>
                <a:path w="31750" h="158114">
                  <a:moveTo>
                    <a:pt x="31343" y="0"/>
                  </a:moveTo>
                  <a:lnTo>
                    <a:pt x="12" y="0"/>
                  </a:lnTo>
                  <a:lnTo>
                    <a:pt x="12" y="25819"/>
                  </a:lnTo>
                  <a:lnTo>
                    <a:pt x="31343" y="25819"/>
                  </a:lnTo>
                  <a:lnTo>
                    <a:pt x="313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3481413" y="2113333"/>
              <a:ext cx="111200" cy="120247"/>
            </a:xfrm>
            <a:prstGeom prst="rect">
              <a:avLst/>
            </a:prstGeom>
          </p:spPr>
        </p:pic>
      </p:grpSp>
      <p:grpSp>
        <p:nvGrpSpPr>
          <p:cNvPr id="33" name="object 33"/>
          <p:cNvGrpSpPr/>
          <p:nvPr/>
        </p:nvGrpSpPr>
        <p:grpSpPr>
          <a:xfrm>
            <a:off x="3677500" y="2113331"/>
            <a:ext cx="243840" cy="120650"/>
            <a:chOff x="3677500" y="2113331"/>
            <a:chExt cx="243840" cy="120650"/>
          </a:xfrm>
        </p:grpSpPr>
        <p:pic>
          <p:nvPicPr>
            <p:cNvPr id="34" name="object 34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677500" y="2113331"/>
              <a:ext cx="113619" cy="120258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3814026" y="2113333"/>
              <a:ext cx="107012" cy="117169"/>
            </a:xfrm>
            <a:prstGeom prst="rect">
              <a:avLst/>
            </a:prstGeom>
          </p:spPr>
        </p:pic>
      </p:grpSp>
      <p:grpSp>
        <p:nvGrpSpPr>
          <p:cNvPr id="36" name="object 36"/>
          <p:cNvGrpSpPr/>
          <p:nvPr/>
        </p:nvGrpSpPr>
        <p:grpSpPr>
          <a:xfrm>
            <a:off x="2131543" y="2333882"/>
            <a:ext cx="2618105" cy="205104"/>
            <a:chOff x="2131543" y="2333882"/>
            <a:chExt cx="2618105" cy="205104"/>
          </a:xfrm>
        </p:grpSpPr>
        <p:pic>
          <p:nvPicPr>
            <p:cNvPr id="37" name="object 37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2131543" y="2333882"/>
              <a:ext cx="146738" cy="165052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2304681" y="2337644"/>
              <a:ext cx="31750" cy="158115"/>
            </a:xfrm>
            <a:custGeom>
              <a:avLst/>
              <a:gdLst/>
              <a:ahLst/>
              <a:cxnLst/>
              <a:rect l="l" t="t" r="r" b="b"/>
              <a:pathLst>
                <a:path w="31750" h="158114">
                  <a:moveTo>
                    <a:pt x="31330" y="43459"/>
                  </a:moveTo>
                  <a:lnTo>
                    <a:pt x="0" y="43459"/>
                  </a:lnTo>
                  <a:lnTo>
                    <a:pt x="0" y="157543"/>
                  </a:lnTo>
                  <a:lnTo>
                    <a:pt x="31330" y="157543"/>
                  </a:lnTo>
                  <a:lnTo>
                    <a:pt x="31330" y="43459"/>
                  </a:lnTo>
                  <a:close/>
                </a:path>
                <a:path w="31750" h="158114">
                  <a:moveTo>
                    <a:pt x="31330" y="0"/>
                  </a:moveTo>
                  <a:lnTo>
                    <a:pt x="0" y="0"/>
                  </a:lnTo>
                  <a:lnTo>
                    <a:pt x="0" y="25819"/>
                  </a:lnTo>
                  <a:lnTo>
                    <a:pt x="31330" y="25819"/>
                  </a:lnTo>
                  <a:lnTo>
                    <a:pt x="313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360499" y="2378013"/>
              <a:ext cx="113630" cy="120258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497906" y="2346905"/>
              <a:ext cx="198758" cy="149597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2716933" y="2335656"/>
              <a:ext cx="172298" cy="159523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915656" y="2378019"/>
              <a:ext cx="112530" cy="120247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3047555" y="2378020"/>
              <a:ext cx="118048" cy="120247"/>
            </a:xfrm>
            <a:prstGeom prst="rect">
              <a:avLst/>
            </a:prstGeom>
          </p:spPr>
        </p:pic>
        <p:sp>
          <p:nvSpPr>
            <p:cNvPr id="44" name="object 44"/>
            <p:cNvSpPr/>
            <p:nvPr/>
          </p:nvSpPr>
          <p:spPr>
            <a:xfrm>
              <a:off x="3190929" y="2421486"/>
              <a:ext cx="66675" cy="27305"/>
            </a:xfrm>
            <a:custGeom>
              <a:avLst/>
              <a:gdLst/>
              <a:ahLst/>
              <a:cxnLst/>
              <a:rect l="l" t="t" r="r" b="b"/>
              <a:pathLst>
                <a:path w="66675" h="27305">
                  <a:moveTo>
                    <a:pt x="66416" y="0"/>
                  </a:moveTo>
                  <a:lnTo>
                    <a:pt x="0" y="0"/>
                  </a:lnTo>
                  <a:lnTo>
                    <a:pt x="0" y="26920"/>
                  </a:lnTo>
                  <a:lnTo>
                    <a:pt x="66416" y="26920"/>
                  </a:lnTo>
                  <a:lnTo>
                    <a:pt x="664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5" name="object 45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3277166" y="2337552"/>
              <a:ext cx="236270" cy="160719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3537222" y="2378019"/>
              <a:ext cx="112520" cy="120247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3676166" y="2378014"/>
              <a:ext cx="107022" cy="117169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3812267" y="2378020"/>
              <a:ext cx="118038" cy="120247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3960256" y="2337635"/>
              <a:ext cx="31750" cy="158115"/>
            </a:xfrm>
            <a:custGeom>
              <a:avLst/>
              <a:gdLst/>
              <a:ahLst/>
              <a:cxnLst/>
              <a:rect l="l" t="t" r="r" b="b"/>
              <a:pathLst>
                <a:path w="31750" h="158114">
                  <a:moveTo>
                    <a:pt x="31328" y="0"/>
                  </a:moveTo>
                  <a:lnTo>
                    <a:pt x="0" y="0"/>
                  </a:lnTo>
                  <a:lnTo>
                    <a:pt x="0" y="157544"/>
                  </a:lnTo>
                  <a:lnTo>
                    <a:pt x="31328" y="157544"/>
                  </a:lnTo>
                  <a:lnTo>
                    <a:pt x="313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4021582" y="2335653"/>
              <a:ext cx="118048" cy="162612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4165167" y="2378020"/>
              <a:ext cx="113190" cy="160403"/>
            </a:xfrm>
            <a:prstGeom prst="rect">
              <a:avLst/>
            </a:prstGeom>
          </p:spPr>
        </p:pic>
        <p:sp>
          <p:nvSpPr>
            <p:cNvPr id="52" name="object 52"/>
            <p:cNvSpPr/>
            <p:nvPr/>
          </p:nvSpPr>
          <p:spPr>
            <a:xfrm>
              <a:off x="4313174" y="2337644"/>
              <a:ext cx="31750" cy="158115"/>
            </a:xfrm>
            <a:custGeom>
              <a:avLst/>
              <a:gdLst/>
              <a:ahLst/>
              <a:cxnLst/>
              <a:rect l="l" t="t" r="r" b="b"/>
              <a:pathLst>
                <a:path w="31750" h="158114">
                  <a:moveTo>
                    <a:pt x="31330" y="43459"/>
                  </a:moveTo>
                  <a:lnTo>
                    <a:pt x="0" y="43459"/>
                  </a:lnTo>
                  <a:lnTo>
                    <a:pt x="0" y="157543"/>
                  </a:lnTo>
                  <a:lnTo>
                    <a:pt x="31330" y="157543"/>
                  </a:lnTo>
                  <a:lnTo>
                    <a:pt x="31330" y="43459"/>
                  </a:lnTo>
                  <a:close/>
                </a:path>
                <a:path w="31750" h="158114">
                  <a:moveTo>
                    <a:pt x="31330" y="0"/>
                  </a:moveTo>
                  <a:lnTo>
                    <a:pt x="0" y="0"/>
                  </a:lnTo>
                  <a:lnTo>
                    <a:pt x="0" y="25819"/>
                  </a:lnTo>
                  <a:lnTo>
                    <a:pt x="31330" y="25819"/>
                  </a:lnTo>
                  <a:lnTo>
                    <a:pt x="313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" name="object 53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4374483" y="2378019"/>
              <a:ext cx="112530" cy="120247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4508582" y="2378014"/>
              <a:ext cx="111211" cy="120247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4643350" y="2378019"/>
              <a:ext cx="105693" cy="120247"/>
            </a:xfrm>
            <a:prstGeom prst="rect">
              <a:avLst/>
            </a:prstGeom>
          </p:spPr>
        </p:pic>
      </p:grpSp>
      <p:sp>
        <p:nvSpPr>
          <p:cNvPr id="56" name="object 56"/>
          <p:cNvSpPr/>
          <p:nvPr/>
        </p:nvSpPr>
        <p:spPr>
          <a:xfrm>
            <a:off x="5969042" y="1315865"/>
            <a:ext cx="288925" cy="303530"/>
          </a:xfrm>
          <a:custGeom>
            <a:avLst/>
            <a:gdLst/>
            <a:ahLst/>
            <a:cxnLst/>
            <a:rect l="l" t="t" r="r" b="b"/>
            <a:pathLst>
              <a:path w="288925" h="303530">
                <a:moveTo>
                  <a:pt x="279876" y="0"/>
                </a:moveTo>
                <a:lnTo>
                  <a:pt x="206820" y="0"/>
                </a:lnTo>
                <a:lnTo>
                  <a:pt x="145241" y="96834"/>
                </a:lnTo>
                <a:lnTo>
                  <a:pt x="85798" y="0"/>
                </a:lnTo>
                <a:lnTo>
                  <a:pt x="8502" y="0"/>
                </a:lnTo>
                <a:lnTo>
                  <a:pt x="106174" y="144393"/>
                </a:lnTo>
                <a:lnTo>
                  <a:pt x="0" y="303215"/>
                </a:lnTo>
                <a:lnTo>
                  <a:pt x="75180" y="303215"/>
                </a:lnTo>
                <a:lnTo>
                  <a:pt x="142697" y="198329"/>
                </a:lnTo>
                <a:lnTo>
                  <a:pt x="208946" y="303215"/>
                </a:lnTo>
                <a:lnTo>
                  <a:pt x="288357" y="303215"/>
                </a:lnTo>
                <a:lnTo>
                  <a:pt x="182612" y="144822"/>
                </a:lnTo>
                <a:lnTo>
                  <a:pt x="2798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395873" y="1315865"/>
            <a:ext cx="201295" cy="310515"/>
          </a:xfrm>
          <a:custGeom>
            <a:avLst/>
            <a:gdLst/>
            <a:ahLst/>
            <a:cxnLst/>
            <a:rect l="l" t="t" r="r" b="b"/>
            <a:pathLst>
              <a:path w="201295" h="310514">
                <a:moveTo>
                  <a:pt x="200873" y="0"/>
                </a:moveTo>
                <a:lnTo>
                  <a:pt x="134205" y="0"/>
                </a:lnTo>
                <a:lnTo>
                  <a:pt x="134205" y="204695"/>
                </a:lnTo>
                <a:lnTo>
                  <a:pt x="133654" y="221417"/>
                </a:lnTo>
                <a:lnTo>
                  <a:pt x="129798" y="237500"/>
                </a:lnTo>
                <a:lnTo>
                  <a:pt x="119331" y="249602"/>
                </a:lnTo>
                <a:lnTo>
                  <a:pt x="98949" y="254379"/>
                </a:lnTo>
                <a:lnTo>
                  <a:pt x="79660" y="250605"/>
                </a:lnTo>
                <a:lnTo>
                  <a:pt x="67851" y="240103"/>
                </a:lnTo>
                <a:lnTo>
                  <a:pt x="61932" y="224107"/>
                </a:lnTo>
                <a:lnTo>
                  <a:pt x="60312" y="203847"/>
                </a:lnTo>
                <a:lnTo>
                  <a:pt x="60312" y="190255"/>
                </a:lnTo>
                <a:lnTo>
                  <a:pt x="0" y="190255"/>
                </a:lnTo>
                <a:lnTo>
                  <a:pt x="0" y="216590"/>
                </a:lnTo>
                <a:lnTo>
                  <a:pt x="8487" y="259203"/>
                </a:lnTo>
                <a:lnTo>
                  <a:pt x="30950" y="288359"/>
                </a:lnTo>
                <a:lnTo>
                  <a:pt x="62890" y="305092"/>
                </a:lnTo>
                <a:lnTo>
                  <a:pt x="99808" y="310440"/>
                </a:lnTo>
                <a:lnTo>
                  <a:pt x="153757" y="299876"/>
                </a:lnTo>
                <a:lnTo>
                  <a:pt x="184258" y="273705"/>
                </a:lnTo>
                <a:lnTo>
                  <a:pt x="197801" y="240208"/>
                </a:lnTo>
                <a:lnTo>
                  <a:pt x="200873" y="207669"/>
                </a:lnTo>
                <a:lnTo>
                  <a:pt x="20087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8" name="object 58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6650697" y="1393585"/>
            <a:ext cx="227207" cy="231448"/>
          </a:xfrm>
          <a:prstGeom prst="rect">
            <a:avLst/>
          </a:prstGeom>
        </p:spPr>
      </p:pic>
      <p:grpSp>
        <p:nvGrpSpPr>
          <p:cNvPr id="59" name="object 59"/>
          <p:cNvGrpSpPr/>
          <p:nvPr/>
        </p:nvGrpSpPr>
        <p:grpSpPr>
          <a:xfrm>
            <a:off x="6925474" y="1393582"/>
            <a:ext cx="387350" cy="226060"/>
            <a:chOff x="6925474" y="1393582"/>
            <a:chExt cx="387350" cy="226060"/>
          </a:xfrm>
        </p:grpSpPr>
        <p:pic>
          <p:nvPicPr>
            <p:cNvPr id="60" name="object 60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6925474" y="1393582"/>
              <a:ext cx="141419" cy="225500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7106824" y="1393582"/>
              <a:ext cx="205972" cy="225500"/>
            </a:xfrm>
            <a:prstGeom prst="rect">
              <a:avLst/>
            </a:prstGeom>
          </p:spPr>
        </p:pic>
      </p:grpSp>
      <p:grpSp>
        <p:nvGrpSpPr>
          <p:cNvPr id="62" name="object 62"/>
          <p:cNvGrpSpPr/>
          <p:nvPr/>
        </p:nvGrpSpPr>
        <p:grpSpPr>
          <a:xfrm>
            <a:off x="7357830" y="1315867"/>
            <a:ext cx="476250" cy="309245"/>
            <a:chOff x="7357830" y="1315867"/>
            <a:chExt cx="476250" cy="309245"/>
          </a:xfrm>
        </p:grpSpPr>
        <p:pic>
          <p:nvPicPr>
            <p:cNvPr id="63" name="object 63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7357830" y="1393582"/>
              <a:ext cx="214035" cy="231448"/>
            </a:xfrm>
            <a:prstGeom prst="rect">
              <a:avLst/>
            </a:prstGeom>
          </p:spPr>
        </p:pic>
        <p:sp>
          <p:nvSpPr>
            <p:cNvPr id="64" name="object 64"/>
            <p:cNvSpPr/>
            <p:nvPr/>
          </p:nvSpPr>
          <p:spPr>
            <a:xfrm>
              <a:off x="7610092" y="1315867"/>
              <a:ext cx="223520" cy="309245"/>
            </a:xfrm>
            <a:custGeom>
              <a:avLst/>
              <a:gdLst/>
              <a:ahLst/>
              <a:cxnLst/>
              <a:rect l="l" t="t" r="r" b="b"/>
              <a:pathLst>
                <a:path w="223520" h="309244">
                  <a:moveTo>
                    <a:pt x="97253" y="77714"/>
                  </a:moveTo>
                  <a:lnTo>
                    <a:pt x="54824" y="87197"/>
                  </a:lnTo>
                  <a:lnTo>
                    <a:pt x="24419" y="112486"/>
                  </a:lnTo>
                  <a:lnTo>
                    <a:pt x="6118" y="148843"/>
                  </a:lnTo>
                  <a:lnTo>
                    <a:pt x="0" y="191533"/>
                  </a:lnTo>
                  <a:lnTo>
                    <a:pt x="6079" y="235529"/>
                  </a:lnTo>
                  <a:lnTo>
                    <a:pt x="24422" y="273118"/>
                  </a:lnTo>
                  <a:lnTo>
                    <a:pt x="55186" y="299322"/>
                  </a:lnTo>
                  <a:lnTo>
                    <a:pt x="98531" y="309163"/>
                  </a:lnTo>
                  <a:lnTo>
                    <a:pt x="118803" y="307199"/>
                  </a:lnTo>
                  <a:lnTo>
                    <a:pt x="137122" y="301096"/>
                  </a:lnTo>
                  <a:lnTo>
                    <a:pt x="152813" y="290535"/>
                  </a:lnTo>
                  <a:lnTo>
                    <a:pt x="165199" y="275195"/>
                  </a:lnTo>
                  <a:lnTo>
                    <a:pt x="223385" y="275195"/>
                  </a:lnTo>
                  <a:lnTo>
                    <a:pt x="223385" y="263719"/>
                  </a:lnTo>
                  <a:lnTo>
                    <a:pt x="113399" y="263719"/>
                  </a:lnTo>
                  <a:lnTo>
                    <a:pt x="89334" y="257542"/>
                  </a:lnTo>
                  <a:lnTo>
                    <a:pt x="72838" y="241373"/>
                  </a:lnTo>
                  <a:lnTo>
                    <a:pt x="63350" y="218754"/>
                  </a:lnTo>
                  <a:lnTo>
                    <a:pt x="60312" y="193229"/>
                  </a:lnTo>
                  <a:lnTo>
                    <a:pt x="63053" y="167049"/>
                  </a:lnTo>
                  <a:lnTo>
                    <a:pt x="72044" y="144655"/>
                  </a:lnTo>
                  <a:lnTo>
                    <a:pt x="88442" y="129030"/>
                  </a:lnTo>
                  <a:lnTo>
                    <a:pt x="113399" y="123158"/>
                  </a:lnTo>
                  <a:lnTo>
                    <a:pt x="223385" y="123158"/>
                  </a:lnTo>
                  <a:lnTo>
                    <a:pt x="223385" y="110415"/>
                  </a:lnTo>
                  <a:lnTo>
                    <a:pt x="162235" y="110415"/>
                  </a:lnTo>
                  <a:lnTo>
                    <a:pt x="149987" y="96166"/>
                  </a:lnTo>
                  <a:lnTo>
                    <a:pt x="134358" y="85941"/>
                  </a:lnTo>
                  <a:lnTo>
                    <a:pt x="116422" y="79777"/>
                  </a:lnTo>
                  <a:lnTo>
                    <a:pt x="97253" y="77714"/>
                  </a:lnTo>
                  <a:close/>
                </a:path>
                <a:path w="223520" h="309244">
                  <a:moveTo>
                    <a:pt x="223385" y="275195"/>
                  </a:moveTo>
                  <a:lnTo>
                    <a:pt x="166047" y="275195"/>
                  </a:lnTo>
                  <a:lnTo>
                    <a:pt x="166047" y="303215"/>
                  </a:lnTo>
                  <a:lnTo>
                    <a:pt x="223385" y="303215"/>
                  </a:lnTo>
                  <a:lnTo>
                    <a:pt x="223385" y="275195"/>
                  </a:lnTo>
                  <a:close/>
                </a:path>
                <a:path w="223520" h="309244">
                  <a:moveTo>
                    <a:pt x="223385" y="123158"/>
                  </a:moveTo>
                  <a:lnTo>
                    <a:pt x="113399" y="123158"/>
                  </a:lnTo>
                  <a:lnTo>
                    <a:pt x="137977" y="129030"/>
                  </a:lnTo>
                  <a:lnTo>
                    <a:pt x="153945" y="144601"/>
                  </a:lnTo>
                  <a:lnTo>
                    <a:pt x="162597" y="166868"/>
                  </a:lnTo>
                  <a:lnTo>
                    <a:pt x="165072" y="191533"/>
                  </a:lnTo>
                  <a:lnTo>
                    <a:pt x="165158" y="193229"/>
                  </a:lnTo>
                  <a:lnTo>
                    <a:pt x="162720" y="219112"/>
                  </a:lnTo>
                  <a:lnTo>
                    <a:pt x="154271" y="241798"/>
                  </a:lnTo>
                  <a:lnTo>
                    <a:pt x="138336" y="257715"/>
                  </a:lnTo>
                  <a:lnTo>
                    <a:pt x="113399" y="263719"/>
                  </a:lnTo>
                  <a:lnTo>
                    <a:pt x="223385" y="263719"/>
                  </a:lnTo>
                  <a:lnTo>
                    <a:pt x="223385" y="123158"/>
                  </a:lnTo>
                  <a:close/>
                </a:path>
                <a:path w="223520" h="309244">
                  <a:moveTo>
                    <a:pt x="223385" y="0"/>
                  </a:moveTo>
                  <a:lnTo>
                    <a:pt x="163073" y="0"/>
                  </a:lnTo>
                  <a:lnTo>
                    <a:pt x="163073" y="110415"/>
                  </a:lnTo>
                  <a:lnTo>
                    <a:pt x="223385" y="110415"/>
                  </a:lnTo>
                  <a:lnTo>
                    <a:pt x="22338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5" name="object 65"/>
          <p:cNvGrpSpPr/>
          <p:nvPr/>
        </p:nvGrpSpPr>
        <p:grpSpPr>
          <a:xfrm>
            <a:off x="7878081" y="1393580"/>
            <a:ext cx="454659" cy="231775"/>
            <a:chOff x="7878081" y="1393580"/>
            <a:chExt cx="454659" cy="231775"/>
          </a:xfrm>
        </p:grpSpPr>
        <p:pic>
          <p:nvPicPr>
            <p:cNvPr id="66" name="object 66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7878081" y="1393582"/>
              <a:ext cx="214035" cy="231448"/>
            </a:xfrm>
            <a:prstGeom prst="rect">
              <a:avLst/>
            </a:prstGeom>
          </p:spPr>
        </p:pic>
        <p:pic>
          <p:nvPicPr>
            <p:cNvPr id="67" name="object 67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8129080" y="1393580"/>
              <a:ext cx="203417" cy="231448"/>
            </a:xfrm>
            <a:prstGeom prst="rect">
              <a:avLst/>
            </a:prstGeom>
          </p:spPr>
        </p:pic>
      </p:grpSp>
      <p:sp>
        <p:nvSpPr>
          <p:cNvPr id="68" name="object 68"/>
          <p:cNvSpPr/>
          <p:nvPr/>
        </p:nvSpPr>
        <p:spPr>
          <a:xfrm>
            <a:off x="8509186" y="1315864"/>
            <a:ext cx="256540" cy="303530"/>
          </a:xfrm>
          <a:custGeom>
            <a:avLst/>
            <a:gdLst/>
            <a:ahLst/>
            <a:cxnLst/>
            <a:rect l="l" t="t" r="r" b="b"/>
            <a:pathLst>
              <a:path w="256540" h="303530">
                <a:moveTo>
                  <a:pt x="256075" y="0"/>
                </a:moveTo>
                <a:lnTo>
                  <a:pt x="193659" y="0"/>
                </a:lnTo>
                <a:lnTo>
                  <a:pt x="193659" y="203417"/>
                </a:lnTo>
                <a:lnTo>
                  <a:pt x="192800" y="203417"/>
                </a:lnTo>
                <a:lnTo>
                  <a:pt x="66249" y="0"/>
                </a:lnTo>
                <a:lnTo>
                  <a:pt x="0" y="0"/>
                </a:lnTo>
                <a:lnTo>
                  <a:pt x="0" y="303215"/>
                </a:lnTo>
                <a:lnTo>
                  <a:pt x="62427" y="303215"/>
                </a:lnTo>
                <a:lnTo>
                  <a:pt x="62427" y="100227"/>
                </a:lnTo>
                <a:lnTo>
                  <a:pt x="63286" y="100227"/>
                </a:lnTo>
                <a:lnTo>
                  <a:pt x="189407" y="303215"/>
                </a:lnTo>
                <a:lnTo>
                  <a:pt x="256075" y="303215"/>
                </a:lnTo>
                <a:lnTo>
                  <a:pt x="2560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9" name="object 69"/>
          <p:cNvGrpSpPr/>
          <p:nvPr/>
        </p:nvGrpSpPr>
        <p:grpSpPr>
          <a:xfrm>
            <a:off x="8816678" y="1315865"/>
            <a:ext cx="575945" cy="309245"/>
            <a:chOff x="8816678" y="1315865"/>
            <a:chExt cx="575945" cy="309245"/>
          </a:xfrm>
        </p:grpSpPr>
        <p:pic>
          <p:nvPicPr>
            <p:cNvPr id="70" name="object 70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8816678" y="1393582"/>
              <a:ext cx="214035" cy="231448"/>
            </a:xfrm>
            <a:prstGeom prst="rect">
              <a:avLst/>
            </a:prstGeom>
          </p:spPr>
        </p:pic>
        <p:pic>
          <p:nvPicPr>
            <p:cNvPr id="71" name="object 71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9071493" y="1393585"/>
              <a:ext cx="216590" cy="231448"/>
            </a:xfrm>
            <a:prstGeom prst="rect">
              <a:avLst/>
            </a:prstGeom>
          </p:spPr>
        </p:pic>
        <p:sp>
          <p:nvSpPr>
            <p:cNvPr id="72" name="object 72"/>
            <p:cNvSpPr/>
            <p:nvPr/>
          </p:nvSpPr>
          <p:spPr>
            <a:xfrm>
              <a:off x="9332252" y="1315865"/>
              <a:ext cx="60325" cy="303530"/>
            </a:xfrm>
            <a:custGeom>
              <a:avLst/>
              <a:gdLst/>
              <a:ahLst/>
              <a:cxnLst/>
              <a:rect l="l" t="t" r="r" b="b"/>
              <a:pathLst>
                <a:path w="60325" h="303530">
                  <a:moveTo>
                    <a:pt x="60312" y="83667"/>
                  </a:moveTo>
                  <a:lnTo>
                    <a:pt x="0" y="83667"/>
                  </a:lnTo>
                  <a:lnTo>
                    <a:pt x="0" y="303225"/>
                  </a:lnTo>
                  <a:lnTo>
                    <a:pt x="60312" y="303225"/>
                  </a:lnTo>
                  <a:lnTo>
                    <a:pt x="60312" y="83667"/>
                  </a:lnTo>
                  <a:close/>
                </a:path>
                <a:path w="60325" h="303530">
                  <a:moveTo>
                    <a:pt x="60312" y="0"/>
                  </a:moveTo>
                  <a:lnTo>
                    <a:pt x="0" y="0"/>
                  </a:lnTo>
                  <a:lnTo>
                    <a:pt x="0" y="49695"/>
                  </a:lnTo>
                  <a:lnTo>
                    <a:pt x="60312" y="49695"/>
                  </a:lnTo>
                  <a:lnTo>
                    <a:pt x="603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3" name="object 73"/>
          <p:cNvPicPr/>
          <p:nvPr/>
        </p:nvPicPr>
        <p:blipFill>
          <a:blip r:embed="rId40" cstate="print"/>
          <a:stretch>
            <a:fillRect/>
          </a:stretch>
        </p:blipFill>
        <p:spPr>
          <a:xfrm>
            <a:off x="9716620" y="1393582"/>
            <a:ext cx="205972" cy="225500"/>
          </a:xfrm>
          <a:prstGeom prst="rect">
            <a:avLst/>
          </a:prstGeom>
        </p:spPr>
      </p:pic>
      <p:pic>
        <p:nvPicPr>
          <p:cNvPr id="74" name="object 74"/>
          <p:cNvPicPr/>
          <p:nvPr/>
        </p:nvPicPr>
        <p:blipFill>
          <a:blip r:embed="rId41" cstate="print"/>
          <a:stretch>
            <a:fillRect/>
          </a:stretch>
        </p:blipFill>
        <p:spPr>
          <a:xfrm>
            <a:off x="9441843" y="1393585"/>
            <a:ext cx="227197" cy="231448"/>
          </a:xfrm>
          <a:prstGeom prst="rect">
            <a:avLst/>
          </a:prstGeom>
        </p:spPr>
      </p:pic>
      <p:pic>
        <p:nvPicPr>
          <p:cNvPr id="75" name="object 75"/>
          <p:cNvPicPr/>
          <p:nvPr/>
        </p:nvPicPr>
        <p:blipFill>
          <a:blip r:embed="rId42" cstate="print"/>
          <a:stretch>
            <a:fillRect/>
          </a:stretch>
        </p:blipFill>
        <p:spPr>
          <a:xfrm>
            <a:off x="9967615" y="1393582"/>
            <a:ext cx="214035" cy="231448"/>
          </a:xfrm>
          <a:prstGeom prst="rect">
            <a:avLst/>
          </a:prstGeom>
        </p:spPr>
      </p:pic>
      <p:sp>
        <p:nvSpPr>
          <p:cNvPr id="76" name="object 76"/>
          <p:cNvSpPr/>
          <p:nvPr/>
        </p:nvSpPr>
        <p:spPr>
          <a:xfrm>
            <a:off x="10230945" y="1315865"/>
            <a:ext cx="60325" cy="303530"/>
          </a:xfrm>
          <a:custGeom>
            <a:avLst/>
            <a:gdLst/>
            <a:ahLst/>
            <a:cxnLst/>
            <a:rect l="l" t="t" r="r" b="b"/>
            <a:pathLst>
              <a:path w="60325" h="303530">
                <a:moveTo>
                  <a:pt x="60291" y="0"/>
                </a:moveTo>
                <a:lnTo>
                  <a:pt x="0" y="0"/>
                </a:lnTo>
                <a:lnTo>
                  <a:pt x="0" y="303215"/>
                </a:lnTo>
                <a:lnTo>
                  <a:pt x="60291" y="303215"/>
                </a:lnTo>
                <a:lnTo>
                  <a:pt x="602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7" name="object 77"/>
          <p:cNvGrpSpPr/>
          <p:nvPr/>
        </p:nvGrpSpPr>
        <p:grpSpPr>
          <a:xfrm>
            <a:off x="10336671" y="1393580"/>
            <a:ext cx="455930" cy="231775"/>
            <a:chOff x="10336671" y="1393580"/>
            <a:chExt cx="455930" cy="231775"/>
          </a:xfrm>
        </p:grpSpPr>
        <p:pic>
          <p:nvPicPr>
            <p:cNvPr id="78" name="object 78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10336671" y="1393581"/>
              <a:ext cx="218726" cy="231448"/>
            </a:xfrm>
            <a:prstGeom prst="rect">
              <a:avLst/>
            </a:prstGeom>
          </p:spPr>
        </p:pic>
        <p:pic>
          <p:nvPicPr>
            <p:cNvPr id="79" name="object 79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10588951" y="1393580"/>
              <a:ext cx="203428" cy="231448"/>
            </a:xfrm>
            <a:prstGeom prst="rect">
              <a:avLst/>
            </a:prstGeom>
          </p:spPr>
        </p:pic>
      </p:grpSp>
      <p:sp>
        <p:nvSpPr>
          <p:cNvPr id="80" name="object 80"/>
          <p:cNvSpPr/>
          <p:nvPr/>
        </p:nvSpPr>
        <p:spPr>
          <a:xfrm>
            <a:off x="5968200" y="1825516"/>
            <a:ext cx="375920" cy="303530"/>
          </a:xfrm>
          <a:custGeom>
            <a:avLst/>
            <a:gdLst/>
            <a:ahLst/>
            <a:cxnLst/>
            <a:rect l="l" t="t" r="r" b="b"/>
            <a:pathLst>
              <a:path w="375920" h="303530">
                <a:moveTo>
                  <a:pt x="274320" y="12"/>
                </a:moveTo>
                <a:lnTo>
                  <a:pt x="205536" y="12"/>
                </a:lnTo>
                <a:lnTo>
                  <a:pt x="137172" y="213194"/>
                </a:lnTo>
                <a:lnTo>
                  <a:pt x="136321" y="213194"/>
                </a:lnTo>
                <a:lnTo>
                  <a:pt x="68795" y="12"/>
                </a:lnTo>
                <a:lnTo>
                  <a:pt x="0" y="12"/>
                </a:lnTo>
                <a:lnTo>
                  <a:pt x="98513" y="303225"/>
                </a:lnTo>
                <a:lnTo>
                  <a:pt x="173685" y="303225"/>
                </a:lnTo>
                <a:lnTo>
                  <a:pt x="274320" y="12"/>
                </a:lnTo>
                <a:close/>
              </a:path>
              <a:path w="375920" h="303530">
                <a:moveTo>
                  <a:pt x="375412" y="0"/>
                </a:moveTo>
                <a:lnTo>
                  <a:pt x="308749" y="0"/>
                </a:lnTo>
                <a:lnTo>
                  <a:pt x="308749" y="303225"/>
                </a:lnTo>
                <a:lnTo>
                  <a:pt x="375412" y="303225"/>
                </a:lnTo>
                <a:lnTo>
                  <a:pt x="3754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1" name="object 81"/>
          <p:cNvGrpSpPr/>
          <p:nvPr/>
        </p:nvGrpSpPr>
        <p:grpSpPr>
          <a:xfrm>
            <a:off x="6537295" y="1825504"/>
            <a:ext cx="726440" cy="309245"/>
            <a:chOff x="6537295" y="1825504"/>
            <a:chExt cx="726440" cy="309245"/>
          </a:xfrm>
        </p:grpSpPr>
        <p:sp>
          <p:nvSpPr>
            <p:cNvPr id="82" name="object 82"/>
            <p:cNvSpPr/>
            <p:nvPr/>
          </p:nvSpPr>
          <p:spPr>
            <a:xfrm>
              <a:off x="6537287" y="1825516"/>
              <a:ext cx="214629" cy="303530"/>
            </a:xfrm>
            <a:custGeom>
              <a:avLst/>
              <a:gdLst/>
              <a:ahLst/>
              <a:cxnLst/>
              <a:rect l="l" t="t" r="r" b="b"/>
              <a:pathLst>
                <a:path w="214629" h="303530">
                  <a:moveTo>
                    <a:pt x="214464" y="247650"/>
                  </a:moveTo>
                  <a:lnTo>
                    <a:pt x="66675" y="247650"/>
                  </a:lnTo>
                  <a:lnTo>
                    <a:pt x="66675" y="0"/>
                  </a:lnTo>
                  <a:lnTo>
                    <a:pt x="0" y="0"/>
                  </a:lnTo>
                  <a:lnTo>
                    <a:pt x="0" y="247650"/>
                  </a:lnTo>
                  <a:lnTo>
                    <a:pt x="0" y="303530"/>
                  </a:lnTo>
                  <a:lnTo>
                    <a:pt x="214464" y="303530"/>
                  </a:lnTo>
                  <a:lnTo>
                    <a:pt x="214464" y="2476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3" name="object 83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6781932" y="1903231"/>
              <a:ext cx="214035" cy="231448"/>
            </a:xfrm>
            <a:prstGeom prst="rect">
              <a:avLst/>
            </a:prstGeom>
          </p:spPr>
        </p:pic>
        <p:sp>
          <p:nvSpPr>
            <p:cNvPr id="84" name="object 84"/>
            <p:cNvSpPr/>
            <p:nvPr/>
          </p:nvSpPr>
          <p:spPr>
            <a:xfrm>
              <a:off x="7023151" y="1825516"/>
              <a:ext cx="240665" cy="306070"/>
            </a:xfrm>
            <a:custGeom>
              <a:avLst/>
              <a:gdLst/>
              <a:ahLst/>
              <a:cxnLst/>
              <a:rect l="l" t="t" r="r" b="b"/>
              <a:pathLst>
                <a:path w="240665" h="306069">
                  <a:moveTo>
                    <a:pt x="141008" y="83667"/>
                  </a:moveTo>
                  <a:lnTo>
                    <a:pt x="96824" y="83667"/>
                  </a:lnTo>
                  <a:lnTo>
                    <a:pt x="96824" y="17830"/>
                  </a:lnTo>
                  <a:lnTo>
                    <a:pt x="36525" y="17830"/>
                  </a:lnTo>
                  <a:lnTo>
                    <a:pt x="36525" y="83667"/>
                  </a:lnTo>
                  <a:lnTo>
                    <a:pt x="0" y="83667"/>
                  </a:lnTo>
                  <a:lnTo>
                    <a:pt x="0" y="124015"/>
                  </a:lnTo>
                  <a:lnTo>
                    <a:pt x="36525" y="124015"/>
                  </a:lnTo>
                  <a:lnTo>
                    <a:pt x="36525" y="253530"/>
                  </a:lnTo>
                  <a:lnTo>
                    <a:pt x="42151" y="280149"/>
                  </a:lnTo>
                  <a:lnTo>
                    <a:pt x="57289" y="296049"/>
                  </a:lnTo>
                  <a:lnTo>
                    <a:pt x="79349" y="303758"/>
                  </a:lnTo>
                  <a:lnTo>
                    <a:pt x="105752" y="305765"/>
                  </a:lnTo>
                  <a:lnTo>
                    <a:pt x="114846" y="305676"/>
                  </a:lnTo>
                  <a:lnTo>
                    <a:pt x="124015" y="305346"/>
                  </a:lnTo>
                  <a:lnTo>
                    <a:pt x="132867" y="304698"/>
                  </a:lnTo>
                  <a:lnTo>
                    <a:pt x="141008" y="303644"/>
                  </a:lnTo>
                  <a:lnTo>
                    <a:pt x="141008" y="256514"/>
                  </a:lnTo>
                  <a:lnTo>
                    <a:pt x="134620" y="257771"/>
                  </a:lnTo>
                  <a:lnTo>
                    <a:pt x="128676" y="258203"/>
                  </a:lnTo>
                  <a:lnTo>
                    <a:pt x="122313" y="258203"/>
                  </a:lnTo>
                  <a:lnTo>
                    <a:pt x="109728" y="257086"/>
                  </a:lnTo>
                  <a:lnTo>
                    <a:pt x="101917" y="253111"/>
                  </a:lnTo>
                  <a:lnTo>
                    <a:pt x="97942" y="245313"/>
                  </a:lnTo>
                  <a:lnTo>
                    <a:pt x="96824" y="232727"/>
                  </a:lnTo>
                  <a:lnTo>
                    <a:pt x="96824" y="124015"/>
                  </a:lnTo>
                  <a:lnTo>
                    <a:pt x="141008" y="124015"/>
                  </a:lnTo>
                  <a:lnTo>
                    <a:pt x="141008" y="83667"/>
                  </a:lnTo>
                  <a:close/>
                </a:path>
                <a:path w="240665" h="306069">
                  <a:moveTo>
                    <a:pt x="240372" y="83667"/>
                  </a:moveTo>
                  <a:lnTo>
                    <a:pt x="180073" y="83667"/>
                  </a:lnTo>
                  <a:lnTo>
                    <a:pt x="180073" y="303225"/>
                  </a:lnTo>
                  <a:lnTo>
                    <a:pt x="240372" y="303225"/>
                  </a:lnTo>
                  <a:lnTo>
                    <a:pt x="240372" y="83667"/>
                  </a:lnTo>
                  <a:close/>
                </a:path>
                <a:path w="240665" h="306069">
                  <a:moveTo>
                    <a:pt x="240372" y="0"/>
                  </a:moveTo>
                  <a:lnTo>
                    <a:pt x="180073" y="0"/>
                  </a:lnTo>
                  <a:lnTo>
                    <a:pt x="180073" y="49682"/>
                  </a:lnTo>
                  <a:lnTo>
                    <a:pt x="240372" y="49682"/>
                  </a:lnTo>
                  <a:lnTo>
                    <a:pt x="2403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85" name="object 85"/>
          <p:cNvPicPr/>
          <p:nvPr/>
        </p:nvPicPr>
        <p:blipFill>
          <a:blip r:embed="rId34" cstate="print"/>
          <a:stretch>
            <a:fillRect/>
          </a:stretch>
        </p:blipFill>
        <p:spPr>
          <a:xfrm>
            <a:off x="7319595" y="1903229"/>
            <a:ext cx="205972" cy="225500"/>
          </a:xfrm>
          <a:prstGeom prst="rect">
            <a:avLst/>
          </a:prstGeom>
        </p:spPr>
      </p:pic>
      <p:grpSp>
        <p:nvGrpSpPr>
          <p:cNvPr id="86" name="object 86"/>
          <p:cNvGrpSpPr/>
          <p:nvPr/>
        </p:nvGrpSpPr>
        <p:grpSpPr>
          <a:xfrm>
            <a:off x="7573136" y="1903231"/>
            <a:ext cx="480059" cy="231775"/>
            <a:chOff x="7573136" y="1903231"/>
            <a:chExt cx="480059" cy="231775"/>
          </a:xfrm>
        </p:grpSpPr>
        <p:pic>
          <p:nvPicPr>
            <p:cNvPr id="87" name="object 87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7573136" y="1903233"/>
              <a:ext cx="227207" cy="231448"/>
            </a:xfrm>
            <a:prstGeom prst="rect">
              <a:avLst/>
            </a:prstGeom>
          </p:spPr>
        </p:pic>
        <p:pic>
          <p:nvPicPr>
            <p:cNvPr id="88" name="object 88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7838591" y="1903231"/>
              <a:ext cx="214035" cy="231448"/>
            </a:xfrm>
            <a:prstGeom prst="rect">
              <a:avLst/>
            </a:prstGeom>
          </p:spPr>
        </p:pic>
      </p:grpSp>
      <p:sp>
        <p:nvSpPr>
          <p:cNvPr id="89" name="object 89"/>
          <p:cNvSpPr/>
          <p:nvPr/>
        </p:nvSpPr>
        <p:spPr>
          <a:xfrm>
            <a:off x="8101895" y="1903229"/>
            <a:ext cx="335915" cy="226060"/>
          </a:xfrm>
          <a:custGeom>
            <a:avLst/>
            <a:gdLst/>
            <a:ahLst/>
            <a:cxnLst/>
            <a:rect l="l" t="t" r="r" b="b"/>
            <a:pathLst>
              <a:path w="335915" h="226060">
                <a:moveTo>
                  <a:pt x="255227" y="0"/>
                </a:moveTo>
                <a:lnTo>
                  <a:pt x="233771" y="3019"/>
                </a:lnTo>
                <a:lnTo>
                  <a:pt x="215421" y="11095"/>
                </a:lnTo>
                <a:lnTo>
                  <a:pt x="200415" y="22754"/>
                </a:lnTo>
                <a:lnTo>
                  <a:pt x="188989" y="36522"/>
                </a:lnTo>
                <a:lnTo>
                  <a:pt x="177832" y="19706"/>
                </a:lnTo>
                <a:lnTo>
                  <a:pt x="162815" y="8385"/>
                </a:lnTo>
                <a:lnTo>
                  <a:pt x="144851" y="2003"/>
                </a:lnTo>
                <a:lnTo>
                  <a:pt x="124854" y="0"/>
                </a:lnTo>
                <a:lnTo>
                  <a:pt x="104578" y="2408"/>
                </a:lnTo>
                <a:lnTo>
                  <a:pt x="86531" y="9395"/>
                </a:lnTo>
                <a:lnTo>
                  <a:pt x="70871" y="20602"/>
                </a:lnTo>
                <a:lnTo>
                  <a:pt x="57757" y="35674"/>
                </a:lnTo>
                <a:lnTo>
                  <a:pt x="56919" y="35674"/>
                </a:lnTo>
                <a:lnTo>
                  <a:pt x="56919" y="5947"/>
                </a:lnTo>
                <a:lnTo>
                  <a:pt x="0" y="5947"/>
                </a:lnTo>
                <a:lnTo>
                  <a:pt x="0" y="225500"/>
                </a:lnTo>
                <a:lnTo>
                  <a:pt x="60312" y="225500"/>
                </a:lnTo>
                <a:lnTo>
                  <a:pt x="60312" y="98101"/>
                </a:lnTo>
                <a:lnTo>
                  <a:pt x="65010" y="72112"/>
                </a:lnTo>
                <a:lnTo>
                  <a:pt x="76235" y="56752"/>
                </a:lnTo>
                <a:lnTo>
                  <a:pt x="89688" y="49433"/>
                </a:lnTo>
                <a:lnTo>
                  <a:pt x="101064" y="47569"/>
                </a:lnTo>
                <a:lnTo>
                  <a:pt x="122901" y="52545"/>
                </a:lnTo>
                <a:lnTo>
                  <a:pt x="133667" y="65403"/>
                </a:lnTo>
                <a:lnTo>
                  <a:pt x="137265" y="83040"/>
                </a:lnTo>
                <a:lnTo>
                  <a:pt x="137597" y="102352"/>
                </a:lnTo>
                <a:lnTo>
                  <a:pt x="137597" y="225500"/>
                </a:lnTo>
                <a:lnTo>
                  <a:pt x="197899" y="225500"/>
                </a:lnTo>
                <a:lnTo>
                  <a:pt x="197899" y="103201"/>
                </a:lnTo>
                <a:lnTo>
                  <a:pt x="199427" y="82859"/>
                </a:lnTo>
                <a:lnTo>
                  <a:pt x="205335" y="65030"/>
                </a:lnTo>
                <a:lnTo>
                  <a:pt x="217614" y="52378"/>
                </a:lnTo>
                <a:lnTo>
                  <a:pt x="238254" y="47569"/>
                </a:lnTo>
                <a:lnTo>
                  <a:pt x="258536" y="51808"/>
                </a:lnTo>
                <a:lnTo>
                  <a:pt x="269618" y="63331"/>
                </a:lnTo>
                <a:lnTo>
                  <a:pt x="274251" y="80350"/>
                </a:lnTo>
                <a:lnTo>
                  <a:pt x="275185" y="101075"/>
                </a:lnTo>
                <a:lnTo>
                  <a:pt x="275185" y="225500"/>
                </a:lnTo>
                <a:lnTo>
                  <a:pt x="335497" y="225500"/>
                </a:lnTo>
                <a:lnTo>
                  <a:pt x="335497" y="78563"/>
                </a:lnTo>
                <a:lnTo>
                  <a:pt x="329525" y="42278"/>
                </a:lnTo>
                <a:lnTo>
                  <a:pt x="312883" y="17940"/>
                </a:lnTo>
                <a:lnTo>
                  <a:pt x="287480" y="4272"/>
                </a:lnTo>
                <a:lnTo>
                  <a:pt x="25522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0" name="object 90"/>
          <p:cNvGrpSpPr/>
          <p:nvPr/>
        </p:nvGrpSpPr>
        <p:grpSpPr>
          <a:xfrm>
            <a:off x="8482855" y="1825504"/>
            <a:ext cx="499109" cy="309245"/>
            <a:chOff x="8482855" y="1825504"/>
            <a:chExt cx="499109" cy="309245"/>
          </a:xfrm>
        </p:grpSpPr>
        <p:pic>
          <p:nvPicPr>
            <p:cNvPr id="91" name="object 91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8482855" y="1903228"/>
              <a:ext cx="218705" cy="231448"/>
            </a:xfrm>
            <a:prstGeom prst="rect">
              <a:avLst/>
            </a:prstGeom>
          </p:spPr>
        </p:pic>
        <p:pic>
          <p:nvPicPr>
            <p:cNvPr id="92" name="object 92"/>
            <p:cNvPicPr/>
            <p:nvPr/>
          </p:nvPicPr>
          <p:blipFill>
            <a:blip r:embed="rId47" cstate="print"/>
            <a:stretch>
              <a:fillRect/>
            </a:stretch>
          </p:blipFill>
          <p:spPr>
            <a:xfrm>
              <a:off x="8745742" y="1903229"/>
              <a:ext cx="141419" cy="225500"/>
            </a:xfrm>
            <a:prstGeom prst="rect">
              <a:avLst/>
            </a:prstGeom>
          </p:spPr>
        </p:pic>
        <p:sp>
          <p:nvSpPr>
            <p:cNvPr id="93" name="object 93"/>
            <p:cNvSpPr/>
            <p:nvPr/>
          </p:nvSpPr>
          <p:spPr>
            <a:xfrm>
              <a:off x="8921141" y="1825516"/>
              <a:ext cx="60325" cy="303530"/>
            </a:xfrm>
            <a:custGeom>
              <a:avLst/>
              <a:gdLst/>
              <a:ahLst/>
              <a:cxnLst/>
              <a:rect l="l" t="t" r="r" b="b"/>
              <a:pathLst>
                <a:path w="60325" h="303530">
                  <a:moveTo>
                    <a:pt x="60312" y="83667"/>
                  </a:moveTo>
                  <a:lnTo>
                    <a:pt x="0" y="83667"/>
                  </a:lnTo>
                  <a:lnTo>
                    <a:pt x="0" y="303225"/>
                  </a:lnTo>
                  <a:lnTo>
                    <a:pt x="60312" y="303225"/>
                  </a:lnTo>
                  <a:lnTo>
                    <a:pt x="60312" y="83667"/>
                  </a:lnTo>
                  <a:close/>
                </a:path>
                <a:path w="60325" h="303530">
                  <a:moveTo>
                    <a:pt x="60312" y="0"/>
                  </a:moveTo>
                  <a:lnTo>
                    <a:pt x="0" y="0"/>
                  </a:lnTo>
                  <a:lnTo>
                    <a:pt x="0" y="49682"/>
                  </a:lnTo>
                  <a:lnTo>
                    <a:pt x="60312" y="49682"/>
                  </a:lnTo>
                  <a:lnTo>
                    <a:pt x="603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4" name="object 94"/>
          <p:cNvGrpSpPr/>
          <p:nvPr/>
        </p:nvGrpSpPr>
        <p:grpSpPr>
          <a:xfrm>
            <a:off x="9030713" y="1903231"/>
            <a:ext cx="464184" cy="231775"/>
            <a:chOff x="9030713" y="1903231"/>
            <a:chExt cx="464184" cy="231775"/>
          </a:xfrm>
        </p:grpSpPr>
        <p:pic>
          <p:nvPicPr>
            <p:cNvPr id="95" name="object 95"/>
            <p:cNvPicPr/>
            <p:nvPr/>
          </p:nvPicPr>
          <p:blipFill>
            <a:blip r:embed="rId48" cstate="print"/>
            <a:stretch>
              <a:fillRect/>
            </a:stretch>
          </p:blipFill>
          <p:spPr>
            <a:xfrm>
              <a:off x="9030713" y="1903234"/>
              <a:ext cx="216600" cy="231448"/>
            </a:xfrm>
            <a:prstGeom prst="rect">
              <a:avLst/>
            </a:prstGeom>
          </p:spPr>
        </p:pic>
        <p:pic>
          <p:nvPicPr>
            <p:cNvPr id="96" name="object 96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9280444" y="1903231"/>
              <a:ext cx="214035" cy="231448"/>
            </a:xfrm>
            <a:prstGeom prst="rect">
              <a:avLst/>
            </a:prstGeom>
          </p:spPr>
        </p:pic>
      </p:grpSp>
      <p:pic>
        <p:nvPicPr>
          <p:cNvPr id="97" name="object 97"/>
          <p:cNvPicPr/>
          <p:nvPr/>
        </p:nvPicPr>
        <p:blipFill>
          <a:blip r:embed="rId49" cstate="print"/>
          <a:stretch>
            <a:fillRect/>
          </a:stretch>
        </p:blipFill>
        <p:spPr>
          <a:xfrm>
            <a:off x="9542050" y="1903229"/>
            <a:ext cx="205983" cy="225500"/>
          </a:xfrm>
          <a:prstGeom prst="rect">
            <a:avLst/>
          </a:prstGeom>
        </p:spPr>
      </p:pic>
      <p:grpSp>
        <p:nvGrpSpPr>
          <p:cNvPr id="98" name="object 98"/>
          <p:cNvGrpSpPr/>
          <p:nvPr/>
        </p:nvGrpSpPr>
        <p:grpSpPr>
          <a:xfrm>
            <a:off x="9793058" y="1903228"/>
            <a:ext cx="454659" cy="231775"/>
            <a:chOff x="9793058" y="1903228"/>
            <a:chExt cx="454659" cy="231775"/>
          </a:xfrm>
        </p:grpSpPr>
        <p:pic>
          <p:nvPicPr>
            <p:cNvPr id="99" name="object 99"/>
            <p:cNvPicPr/>
            <p:nvPr/>
          </p:nvPicPr>
          <p:blipFill>
            <a:blip r:embed="rId50" cstate="print"/>
            <a:stretch>
              <a:fillRect/>
            </a:stretch>
          </p:blipFill>
          <p:spPr>
            <a:xfrm>
              <a:off x="9793058" y="1903231"/>
              <a:ext cx="214024" cy="231448"/>
            </a:xfrm>
            <a:prstGeom prst="rect">
              <a:avLst/>
            </a:prstGeom>
          </p:spPr>
        </p:pic>
        <p:pic>
          <p:nvPicPr>
            <p:cNvPr id="100" name="object 100"/>
            <p:cNvPicPr/>
            <p:nvPr/>
          </p:nvPicPr>
          <p:blipFill>
            <a:blip r:embed="rId51" cstate="print"/>
            <a:stretch>
              <a:fillRect/>
            </a:stretch>
          </p:blipFill>
          <p:spPr>
            <a:xfrm>
              <a:off x="10044056" y="1903228"/>
              <a:ext cx="203407" cy="231448"/>
            </a:xfrm>
            <a:prstGeom prst="rect">
              <a:avLst/>
            </a:prstGeom>
          </p:spPr>
        </p:pic>
      </p:grpSp>
      <p:sp>
        <p:nvSpPr>
          <p:cNvPr id="101" name="object 101"/>
          <p:cNvSpPr/>
          <p:nvPr/>
        </p:nvSpPr>
        <p:spPr>
          <a:xfrm>
            <a:off x="5579348" y="1017278"/>
            <a:ext cx="62865" cy="1453515"/>
          </a:xfrm>
          <a:custGeom>
            <a:avLst/>
            <a:gdLst/>
            <a:ahLst/>
            <a:cxnLst/>
            <a:rect l="l" t="t" r="r" b="b"/>
            <a:pathLst>
              <a:path w="62864" h="1453514">
                <a:moveTo>
                  <a:pt x="62825" y="0"/>
                </a:moveTo>
                <a:lnTo>
                  <a:pt x="0" y="0"/>
                </a:lnTo>
                <a:lnTo>
                  <a:pt x="0" y="1453358"/>
                </a:lnTo>
                <a:lnTo>
                  <a:pt x="62825" y="1453358"/>
                </a:lnTo>
                <a:lnTo>
                  <a:pt x="628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32</Words>
  <Application>Microsoft Office PowerPoint</Application>
  <PresentationFormat>Personalizado</PresentationFormat>
  <Paragraphs>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Office Theme</vt:lpstr>
      <vt:lpstr>Trabajo Nº 0000000000000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Plantilla IPECyT</dc:title>
  <cp:lastModifiedBy>Ricardo Javier Engler</cp:lastModifiedBy>
  <cp:revision>4</cp:revision>
  <dcterms:created xsi:type="dcterms:W3CDTF">2024-08-02T21:14:58Z</dcterms:created>
  <dcterms:modified xsi:type="dcterms:W3CDTF">2024-08-05T22:36:29Z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2024-08-02T00:00:00Z</vt:filetime>
  </property>
  <property fmtid="{D5CDD505-2E9C-101B-9397-08002B2CF9AE}" pid="3" name="Creator">
    <vt:lpwstr>Adobe Illustrator 28.6 (Windows)</vt:lpwstr>
  </property>
  <property fmtid="{D5CDD505-2E9C-101B-9397-08002B2CF9AE}" pid="4" name="LastSaved">
    <vt:filetime>2024-08-02T00:00:00Z</vt:filetime>
  </property>
</Properties>
</file>